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5"/>
  </p:sldMasterIdLst>
  <p:notesMasterIdLst>
    <p:notesMasterId r:id="rId14"/>
  </p:notesMasterIdLst>
  <p:sldIdLst>
    <p:sldId id="256" r:id="rId6"/>
    <p:sldId id="257" r:id="rId7"/>
    <p:sldId id="258" r:id="rId8"/>
    <p:sldId id="259" r:id="rId9"/>
    <p:sldId id="260" r:id="rId10"/>
    <p:sldId id="261" r:id="rId11"/>
    <p:sldId id="262" r:id="rId12"/>
    <p:sldId id="263"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02A1D"/>
    <a:srgbClr val="F3E44E"/>
    <a:srgbClr val="F0E04D"/>
    <a:srgbClr val="2E2E6B"/>
    <a:srgbClr val="006B6E"/>
    <a:srgbClr val="45415D"/>
    <a:srgbClr val="F39C12"/>
    <a:srgbClr val="C0392B"/>
    <a:srgbClr val="9BBB59"/>
    <a:srgbClr val="FFC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5643" autoAdjust="0"/>
    <p:restoredTop sz="94660"/>
  </p:normalViewPr>
  <p:slideViewPr>
    <p:cSldViewPr snapToGrid="0">
      <p:cViewPr varScale="1">
        <p:scale>
          <a:sx n="105" d="100"/>
          <a:sy n="105" d="100"/>
        </p:scale>
        <p:origin x="138" y="42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tableStyles" Target="tableStyles.xml"/><Relationship Id="rId3" Type="http://schemas.openxmlformats.org/officeDocument/2006/relationships/customXml" Target="../customXml/item3.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1.xml"/><Relationship Id="rId15" Type="http://schemas.openxmlformats.org/officeDocument/2006/relationships/presProps" Target="presProps.xml"/><Relationship Id="rId10" Type="http://schemas.openxmlformats.org/officeDocument/2006/relationships/slide" Target="slides/slide5.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47C53E0-56A7-45EC-8C30-A040EF675881}" type="datetimeFigureOut">
              <a:rPr lang="en-AU" smtClean="0"/>
              <a:t>12/09/2019</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D7CFEBE-69A5-47ED-ADD0-6BEE71655B05}" type="slidenum">
              <a:rPr lang="en-AU" smtClean="0"/>
              <a:t>‹#›</a:t>
            </a:fld>
            <a:endParaRPr lang="en-AU"/>
          </a:p>
        </p:txBody>
      </p:sp>
    </p:spTree>
    <p:extLst>
      <p:ext uri="{BB962C8B-B14F-4D97-AF65-F5344CB8AC3E}">
        <p14:creationId xmlns:p14="http://schemas.microsoft.com/office/powerpoint/2010/main" val="39546133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AU"/>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AU"/>
          </a:p>
        </p:txBody>
      </p:sp>
      <p:sp>
        <p:nvSpPr>
          <p:cNvPr id="4" name="Date Placeholder 3"/>
          <p:cNvSpPr>
            <a:spLocks noGrp="1"/>
          </p:cNvSpPr>
          <p:nvPr>
            <p:ph type="dt" sz="half" idx="10"/>
          </p:nvPr>
        </p:nvSpPr>
        <p:spPr/>
        <p:txBody>
          <a:bodyPr/>
          <a:lstStyle/>
          <a:p>
            <a:fld id="{97772842-ED1B-4044-AF44-CE62CD0A842C}" type="datetimeFigureOut">
              <a:rPr lang="en-AU" smtClean="0"/>
              <a:t>12/09/2019</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175C46C7-2048-47D5-B8D5-3770F6FF2779}" type="slidenum">
              <a:rPr lang="en-AU" smtClean="0"/>
              <a:t>‹#›</a:t>
            </a:fld>
            <a:endParaRPr lang="en-AU"/>
          </a:p>
        </p:txBody>
      </p:sp>
    </p:spTree>
    <p:extLst>
      <p:ext uri="{BB962C8B-B14F-4D97-AF65-F5344CB8AC3E}">
        <p14:creationId xmlns:p14="http://schemas.microsoft.com/office/powerpoint/2010/main" val="10561562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10"/>
          </p:nvPr>
        </p:nvSpPr>
        <p:spPr/>
        <p:txBody>
          <a:bodyPr/>
          <a:lstStyle/>
          <a:p>
            <a:fld id="{97772842-ED1B-4044-AF44-CE62CD0A842C}" type="datetimeFigureOut">
              <a:rPr lang="en-AU" smtClean="0"/>
              <a:t>12/09/2019</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175C46C7-2048-47D5-B8D5-3770F6FF2779}" type="slidenum">
              <a:rPr lang="en-AU" smtClean="0"/>
              <a:t>‹#›</a:t>
            </a:fld>
            <a:endParaRPr lang="en-AU"/>
          </a:p>
        </p:txBody>
      </p:sp>
    </p:spTree>
    <p:extLst>
      <p:ext uri="{BB962C8B-B14F-4D97-AF65-F5344CB8AC3E}">
        <p14:creationId xmlns:p14="http://schemas.microsoft.com/office/powerpoint/2010/main" val="5402397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AU"/>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10"/>
          </p:nvPr>
        </p:nvSpPr>
        <p:spPr/>
        <p:txBody>
          <a:bodyPr/>
          <a:lstStyle/>
          <a:p>
            <a:fld id="{97772842-ED1B-4044-AF44-CE62CD0A842C}" type="datetimeFigureOut">
              <a:rPr lang="en-AU" smtClean="0"/>
              <a:t>12/09/2019</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175C46C7-2048-47D5-B8D5-3770F6FF2779}" type="slidenum">
              <a:rPr lang="en-AU" smtClean="0"/>
              <a:t>‹#›</a:t>
            </a:fld>
            <a:endParaRPr lang="en-AU"/>
          </a:p>
        </p:txBody>
      </p:sp>
    </p:spTree>
    <p:extLst>
      <p:ext uri="{BB962C8B-B14F-4D97-AF65-F5344CB8AC3E}">
        <p14:creationId xmlns:p14="http://schemas.microsoft.com/office/powerpoint/2010/main" val="24367810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Text and Picture only">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6501715" y="227557"/>
            <a:ext cx="5505127" cy="5703224"/>
          </a:xfrm>
        </p:spPr>
        <p:txBody>
          <a:bodyPr/>
          <a:lstStyle>
            <a:lvl1pPr marL="0" indent="0">
              <a:buNone/>
              <a:defRPr sz="3200" baseline="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smtClean="0"/>
              <a:t>Click icon to add picture</a:t>
            </a:r>
            <a:endParaRPr lang="en-AU" dirty="0"/>
          </a:p>
        </p:txBody>
      </p:sp>
      <p:pic>
        <p:nvPicPr>
          <p:cNvPr id="5" name="Picture 4" descr="DMIRS-PowerPoint-Template-June-2017_FINAL-16_9-3.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
            <a:ext cx="12193200" cy="335313"/>
          </a:xfrm>
          <a:prstGeom prst="rect">
            <a:avLst/>
          </a:prstGeom>
        </p:spPr>
      </p:pic>
      <p:pic>
        <p:nvPicPr>
          <p:cNvPr id="6" name="Picture 5" descr="DMIRS-PowerPoint-Template-June-2017_FINAL-16_9-4.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5900547"/>
            <a:ext cx="12193200" cy="959199"/>
          </a:xfrm>
          <a:prstGeom prst="rect">
            <a:avLst/>
          </a:prstGeom>
        </p:spPr>
      </p:pic>
      <p:sp>
        <p:nvSpPr>
          <p:cNvPr id="10" name="Content Placeholder 2"/>
          <p:cNvSpPr>
            <a:spLocks noGrp="1"/>
          </p:cNvSpPr>
          <p:nvPr>
            <p:ph idx="10"/>
          </p:nvPr>
        </p:nvSpPr>
        <p:spPr>
          <a:xfrm>
            <a:off x="205100" y="227558"/>
            <a:ext cx="6007693" cy="5701765"/>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Tree>
    <p:extLst>
      <p:ext uri="{BB962C8B-B14F-4D97-AF65-F5344CB8AC3E}">
        <p14:creationId xmlns:p14="http://schemas.microsoft.com/office/powerpoint/2010/main" val="30444723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FBAF9304-B74D-447C-BB93-A6E2F1D6C78C}"/>
              </a:ext>
            </a:extLst>
          </p:cNvPr>
          <p:cNvSpPr>
            <a:spLocks noGrp="1"/>
          </p:cNvSpPr>
          <p:nvPr>
            <p:ph type="pic" sz="quarter" idx="10"/>
          </p:nvPr>
        </p:nvSpPr>
        <p:spPr>
          <a:xfrm>
            <a:off x="0" y="1219200"/>
            <a:ext cx="7838016" cy="5638800"/>
          </a:xfrm>
          <a:custGeom>
            <a:avLst/>
            <a:gdLst>
              <a:gd name="connsiteX0" fmla="*/ 3703503 w 7838016"/>
              <a:gd name="connsiteY0" fmla="*/ 884 h 5638800"/>
              <a:gd name="connsiteX1" fmla="*/ 6610350 w 7838016"/>
              <a:gd name="connsiteY1" fmla="*/ 1219200 h 5638800"/>
              <a:gd name="connsiteX2" fmla="*/ 6610350 w 7838016"/>
              <a:gd name="connsiteY2" fmla="*/ 5638800 h 5638800"/>
              <a:gd name="connsiteX3" fmla="*/ 0 w 7838016"/>
              <a:gd name="connsiteY3" fmla="*/ 5638800 h 5638800"/>
              <a:gd name="connsiteX4" fmla="*/ 0 w 7838016"/>
              <a:gd name="connsiteY4" fmla="*/ 1219200 h 5638800"/>
              <a:gd name="connsiteX5" fmla="*/ 3703503 w 7838016"/>
              <a:gd name="connsiteY5" fmla="*/ 884 h 563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38016" h="5638800">
                <a:moveTo>
                  <a:pt x="3703503" y="884"/>
                </a:moveTo>
                <a:cubicBezTo>
                  <a:pt x="4450867" y="-18455"/>
                  <a:pt x="5361782" y="276225"/>
                  <a:pt x="6610350" y="1219200"/>
                </a:cubicBezTo>
                <a:cubicBezTo>
                  <a:pt x="9372600" y="3340100"/>
                  <a:pt x="6610350" y="4165600"/>
                  <a:pt x="6610350" y="5638800"/>
                </a:cubicBezTo>
                <a:lnTo>
                  <a:pt x="0" y="5638800"/>
                </a:lnTo>
                <a:lnTo>
                  <a:pt x="0" y="1219200"/>
                </a:lnTo>
                <a:cubicBezTo>
                  <a:pt x="1446014" y="1219200"/>
                  <a:pt x="2276717" y="37802"/>
                  <a:pt x="3703503" y="884"/>
                </a:cubicBezTo>
                <a:close/>
              </a:path>
            </a:pathLst>
          </a:custGeom>
        </p:spPr>
        <p:txBody>
          <a:bodyPr wrap="square">
            <a:noAutofit/>
          </a:bodyPr>
          <a:lstStyle/>
          <a:p>
            <a:endParaRPr lang="en-US"/>
          </a:p>
        </p:txBody>
      </p:sp>
    </p:spTree>
    <p:extLst>
      <p:ext uri="{BB962C8B-B14F-4D97-AF65-F5344CB8AC3E}">
        <p14:creationId xmlns:p14="http://schemas.microsoft.com/office/powerpoint/2010/main" val="13049055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Vertical Title and Text">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0FFBC035-7426-42FB-A712-C8F8B2EAD00B}"/>
              </a:ext>
            </a:extLst>
          </p:cNvPr>
          <p:cNvSpPr>
            <a:spLocks noGrp="1"/>
          </p:cNvSpPr>
          <p:nvPr>
            <p:ph type="pic" sz="quarter" idx="10"/>
          </p:nvPr>
        </p:nvSpPr>
        <p:spPr>
          <a:xfrm>
            <a:off x="1" y="0"/>
            <a:ext cx="6877050" cy="6858000"/>
          </a:xfrm>
          <a:custGeom>
            <a:avLst/>
            <a:gdLst>
              <a:gd name="connsiteX0" fmla="*/ 0 w 6877050"/>
              <a:gd name="connsiteY0" fmla="*/ 0 h 6724650"/>
              <a:gd name="connsiteX1" fmla="*/ 6876939 w 6877050"/>
              <a:gd name="connsiteY1" fmla="*/ 0 h 6724650"/>
              <a:gd name="connsiteX2" fmla="*/ 6876939 w 6877050"/>
              <a:gd name="connsiteY2" fmla="*/ 6724650 h 6724650"/>
              <a:gd name="connsiteX3" fmla="*/ 0 w 6877050"/>
              <a:gd name="connsiteY3" fmla="*/ 6724650 h 6724650"/>
            </a:gdLst>
            <a:ahLst/>
            <a:cxnLst>
              <a:cxn ang="0">
                <a:pos x="connsiteX0" y="connsiteY0"/>
              </a:cxn>
              <a:cxn ang="0">
                <a:pos x="connsiteX1" y="connsiteY1"/>
              </a:cxn>
              <a:cxn ang="0">
                <a:pos x="connsiteX2" y="connsiteY2"/>
              </a:cxn>
              <a:cxn ang="0">
                <a:pos x="connsiteX3" y="connsiteY3"/>
              </a:cxn>
            </a:cxnLst>
            <a:rect l="l" t="t" r="r" b="b"/>
            <a:pathLst>
              <a:path w="6877050" h="6724650">
                <a:moveTo>
                  <a:pt x="0" y="0"/>
                </a:moveTo>
                <a:lnTo>
                  <a:pt x="6876939" y="0"/>
                </a:lnTo>
                <a:cubicBezTo>
                  <a:pt x="6903087" y="4010317"/>
                  <a:pt x="2327177" y="2480723"/>
                  <a:pt x="6876939" y="6724650"/>
                </a:cubicBezTo>
                <a:lnTo>
                  <a:pt x="0" y="6724650"/>
                </a:lnTo>
                <a:close/>
              </a:path>
            </a:pathLst>
          </a:custGeom>
        </p:spPr>
        <p:txBody>
          <a:bodyPr wrap="square">
            <a:noAutofit/>
          </a:bodyPr>
          <a:lstStyle/>
          <a:p>
            <a:endParaRPr lang="en-US"/>
          </a:p>
        </p:txBody>
      </p:sp>
    </p:spTree>
    <p:extLst>
      <p:ext uri="{BB962C8B-B14F-4D97-AF65-F5344CB8AC3E}">
        <p14:creationId xmlns:p14="http://schemas.microsoft.com/office/powerpoint/2010/main" val="408076845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43F790C3-258C-4F0B-8AD3-A79772A8C090}"/>
              </a:ext>
            </a:extLst>
          </p:cNvPr>
          <p:cNvSpPr>
            <a:spLocks noGrp="1"/>
          </p:cNvSpPr>
          <p:nvPr>
            <p:ph type="pic" sz="quarter" idx="10"/>
          </p:nvPr>
        </p:nvSpPr>
        <p:spPr>
          <a:xfrm>
            <a:off x="5793028" y="0"/>
            <a:ext cx="6398973" cy="6858000"/>
          </a:xfrm>
          <a:custGeom>
            <a:avLst/>
            <a:gdLst>
              <a:gd name="connsiteX0" fmla="*/ 4436007 w 6398973"/>
              <a:gd name="connsiteY0" fmla="*/ 0 h 6858000"/>
              <a:gd name="connsiteX1" fmla="*/ 6398973 w 6398973"/>
              <a:gd name="connsiteY1" fmla="*/ 0 h 6858000"/>
              <a:gd name="connsiteX2" fmla="*/ 6398973 w 6398973"/>
              <a:gd name="connsiteY2" fmla="*/ 6858000 h 6858000"/>
              <a:gd name="connsiteX3" fmla="*/ 335297 w 6398973"/>
              <a:gd name="connsiteY3" fmla="*/ 6858000 h 6858000"/>
              <a:gd name="connsiteX4" fmla="*/ 328238 w 6398973"/>
              <a:gd name="connsiteY4" fmla="*/ 6850222 h 6858000"/>
              <a:gd name="connsiteX5" fmla="*/ 2069426 w 6398973"/>
              <a:gd name="connsiteY5" fmla="*/ 2504774 h 6858000"/>
              <a:gd name="connsiteX6" fmla="*/ 4445914 w 6398973"/>
              <a:gd name="connsiteY6" fmla="*/ 4502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98973" h="6858000">
                <a:moveTo>
                  <a:pt x="4436007" y="0"/>
                </a:moveTo>
                <a:lnTo>
                  <a:pt x="6398973" y="0"/>
                </a:lnTo>
                <a:lnTo>
                  <a:pt x="6398973" y="6858000"/>
                </a:lnTo>
                <a:lnTo>
                  <a:pt x="335297" y="6858000"/>
                </a:lnTo>
                <a:lnTo>
                  <a:pt x="328238" y="6850222"/>
                </a:lnTo>
                <a:cubicBezTo>
                  <a:pt x="-43098" y="6376990"/>
                  <a:pt x="-641031" y="3792714"/>
                  <a:pt x="2069426" y="2504774"/>
                </a:cubicBezTo>
                <a:cubicBezTo>
                  <a:pt x="4336665" y="1681395"/>
                  <a:pt x="4582439" y="798267"/>
                  <a:pt x="4445914" y="45027"/>
                </a:cubicBezTo>
                <a:close/>
              </a:path>
            </a:pathLst>
          </a:custGeom>
        </p:spPr>
        <p:txBody>
          <a:bodyPr wrap="square">
            <a:noAutofit/>
          </a:bodyPr>
          <a:lstStyle/>
          <a:p>
            <a:endParaRPr lang="en-US"/>
          </a:p>
        </p:txBody>
      </p:sp>
    </p:spTree>
    <p:extLst>
      <p:ext uri="{BB962C8B-B14F-4D97-AF65-F5344CB8AC3E}">
        <p14:creationId xmlns:p14="http://schemas.microsoft.com/office/powerpoint/2010/main" val="385381681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Comparison">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5C82774A-C5C6-4B38-98F8-A52B17FD60BE}"/>
              </a:ext>
            </a:extLst>
          </p:cNvPr>
          <p:cNvSpPr>
            <a:spLocks noGrp="1"/>
          </p:cNvSpPr>
          <p:nvPr>
            <p:ph type="pic" sz="quarter" idx="10"/>
          </p:nvPr>
        </p:nvSpPr>
        <p:spPr>
          <a:xfrm>
            <a:off x="542899" y="-38100"/>
            <a:ext cx="6600850" cy="6896100"/>
          </a:xfrm>
          <a:custGeom>
            <a:avLst/>
            <a:gdLst>
              <a:gd name="connsiteX0" fmla="*/ 4800625 w 6600850"/>
              <a:gd name="connsiteY0" fmla="*/ 0 h 6896100"/>
              <a:gd name="connsiteX1" fmla="*/ 6600850 w 6600850"/>
              <a:gd name="connsiteY1" fmla="*/ 6896100 h 6896100"/>
              <a:gd name="connsiteX2" fmla="*/ 1514500 w 6600850"/>
              <a:gd name="connsiteY2" fmla="*/ 6896100 h 6896100"/>
              <a:gd name="connsiteX3" fmla="*/ 4800625 w 6600850"/>
              <a:gd name="connsiteY3" fmla="*/ 0 h 6896100"/>
            </a:gdLst>
            <a:ahLst/>
            <a:cxnLst>
              <a:cxn ang="0">
                <a:pos x="connsiteX0" y="connsiteY0"/>
              </a:cxn>
              <a:cxn ang="0">
                <a:pos x="connsiteX1" y="connsiteY1"/>
              </a:cxn>
              <a:cxn ang="0">
                <a:pos x="connsiteX2" y="connsiteY2"/>
              </a:cxn>
              <a:cxn ang="0">
                <a:pos x="connsiteX3" y="connsiteY3"/>
              </a:cxn>
            </a:cxnLst>
            <a:rect l="l" t="t" r="r" b="b"/>
            <a:pathLst>
              <a:path w="6600850" h="6896100">
                <a:moveTo>
                  <a:pt x="4800625" y="0"/>
                </a:moveTo>
                <a:cubicBezTo>
                  <a:pt x="2397150" y="4438650"/>
                  <a:pt x="5765825" y="5105400"/>
                  <a:pt x="6600850" y="6896100"/>
                </a:cubicBezTo>
                <a:lnTo>
                  <a:pt x="1514500" y="6896100"/>
                </a:lnTo>
                <a:cubicBezTo>
                  <a:pt x="2374925" y="5105400"/>
                  <a:pt x="-4194150" y="361950"/>
                  <a:pt x="4800625" y="0"/>
                </a:cubicBezTo>
                <a:close/>
              </a:path>
            </a:pathLst>
          </a:custGeom>
        </p:spPr>
        <p:txBody>
          <a:bodyPr wrap="square">
            <a:noAutofit/>
          </a:bodyPr>
          <a:lstStyle/>
          <a:p>
            <a:endParaRPr lang="en-US"/>
          </a:p>
        </p:txBody>
      </p:sp>
    </p:spTree>
    <p:extLst>
      <p:ext uri="{BB962C8B-B14F-4D97-AF65-F5344CB8AC3E}">
        <p14:creationId xmlns:p14="http://schemas.microsoft.com/office/powerpoint/2010/main" val="596338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AB4ADDE6-E2FD-41B3-9ED3-827149AA675E}"/>
              </a:ext>
            </a:extLst>
          </p:cNvPr>
          <p:cNvSpPr>
            <a:spLocks noGrp="1"/>
          </p:cNvSpPr>
          <p:nvPr>
            <p:ph type="pic" sz="quarter" idx="10"/>
          </p:nvPr>
        </p:nvSpPr>
        <p:spPr>
          <a:xfrm>
            <a:off x="0" y="1"/>
            <a:ext cx="3240616" cy="6857999"/>
          </a:xfrm>
          <a:custGeom>
            <a:avLst/>
            <a:gdLst>
              <a:gd name="connsiteX0" fmla="*/ 0 w 3240616"/>
              <a:gd name="connsiteY0" fmla="*/ 0 h 6857999"/>
              <a:gd name="connsiteX1" fmla="*/ 2266950 w 3240616"/>
              <a:gd name="connsiteY1" fmla="*/ 0 h 6857999"/>
              <a:gd name="connsiteX2" fmla="*/ 2266950 w 3240616"/>
              <a:gd name="connsiteY2" fmla="*/ 6857999 h 6857999"/>
              <a:gd name="connsiteX3" fmla="*/ 0 w 3240616"/>
              <a:gd name="connsiteY3" fmla="*/ 6857999 h 6857999"/>
            </a:gdLst>
            <a:ahLst/>
            <a:cxnLst>
              <a:cxn ang="0">
                <a:pos x="connsiteX0" y="connsiteY0"/>
              </a:cxn>
              <a:cxn ang="0">
                <a:pos x="connsiteX1" y="connsiteY1"/>
              </a:cxn>
              <a:cxn ang="0">
                <a:pos x="connsiteX2" y="connsiteY2"/>
              </a:cxn>
              <a:cxn ang="0">
                <a:pos x="connsiteX3" y="connsiteY3"/>
              </a:cxn>
            </a:cxnLst>
            <a:rect l="l" t="t" r="r" b="b"/>
            <a:pathLst>
              <a:path w="3240616" h="6857999">
                <a:moveTo>
                  <a:pt x="0" y="0"/>
                </a:moveTo>
                <a:lnTo>
                  <a:pt x="2266950" y="0"/>
                </a:lnTo>
                <a:cubicBezTo>
                  <a:pt x="4457700" y="1847850"/>
                  <a:pt x="2266950" y="4571999"/>
                  <a:pt x="2266950" y="6857999"/>
                </a:cubicBezTo>
                <a:lnTo>
                  <a:pt x="0" y="6857999"/>
                </a:lnTo>
                <a:close/>
              </a:path>
            </a:pathLst>
          </a:custGeom>
        </p:spPr>
        <p:txBody>
          <a:bodyPr wrap="square">
            <a:noAutofit/>
          </a:bodyPr>
          <a:lstStyle/>
          <a:p>
            <a:endParaRPr lang="en-US"/>
          </a:p>
        </p:txBody>
      </p:sp>
      <p:sp>
        <p:nvSpPr>
          <p:cNvPr id="12" name="Picture Placeholder 11">
            <a:extLst>
              <a:ext uri="{FF2B5EF4-FFF2-40B4-BE49-F238E27FC236}">
                <a16:creationId xmlns:a16="http://schemas.microsoft.com/office/drawing/2014/main" id="{21D9D48F-51B8-49E7-B6BB-C91E96DD761C}"/>
              </a:ext>
            </a:extLst>
          </p:cNvPr>
          <p:cNvSpPr>
            <a:spLocks noGrp="1"/>
          </p:cNvSpPr>
          <p:nvPr>
            <p:ph type="pic" sz="quarter" idx="11"/>
          </p:nvPr>
        </p:nvSpPr>
        <p:spPr>
          <a:xfrm>
            <a:off x="5669789" y="3817877"/>
            <a:ext cx="6522211" cy="3040123"/>
          </a:xfrm>
          <a:custGeom>
            <a:avLst/>
            <a:gdLst>
              <a:gd name="connsiteX0" fmla="*/ 3625819 w 6522211"/>
              <a:gd name="connsiteY0" fmla="*/ 24 h 3040123"/>
              <a:gd name="connsiteX1" fmla="*/ 6522211 w 6522211"/>
              <a:gd name="connsiteY1" fmla="*/ 1439923 h 3040123"/>
              <a:gd name="connsiteX2" fmla="*/ 6522211 w 6522211"/>
              <a:gd name="connsiteY2" fmla="*/ 3040123 h 3040123"/>
              <a:gd name="connsiteX3" fmla="*/ 426211 w 6522211"/>
              <a:gd name="connsiteY3" fmla="*/ 3040123 h 3040123"/>
              <a:gd name="connsiteX4" fmla="*/ 445261 w 6522211"/>
              <a:gd name="connsiteY4" fmla="*/ 849373 h 3040123"/>
              <a:gd name="connsiteX5" fmla="*/ 3625819 w 6522211"/>
              <a:gd name="connsiteY5" fmla="*/ 24 h 3040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22211" h="3040123">
                <a:moveTo>
                  <a:pt x="3625819" y="24"/>
                </a:moveTo>
                <a:cubicBezTo>
                  <a:pt x="5352955" y="-6742"/>
                  <a:pt x="5061711" y="1439923"/>
                  <a:pt x="6522211" y="1439923"/>
                </a:cubicBezTo>
                <a:lnTo>
                  <a:pt x="6522211" y="3040123"/>
                </a:lnTo>
                <a:lnTo>
                  <a:pt x="426211" y="3040123"/>
                </a:lnTo>
                <a:cubicBezTo>
                  <a:pt x="426211" y="2506723"/>
                  <a:pt x="-545339" y="1458973"/>
                  <a:pt x="445261" y="849373"/>
                </a:cubicBezTo>
                <a:cubicBezTo>
                  <a:pt x="1965094" y="227867"/>
                  <a:pt x="2949983" y="2671"/>
                  <a:pt x="3625819" y="24"/>
                </a:cubicBezTo>
                <a:close/>
              </a:path>
            </a:pathLst>
          </a:custGeom>
        </p:spPr>
        <p:txBody>
          <a:bodyPr wrap="square">
            <a:noAutofit/>
          </a:bodyPr>
          <a:lstStyle/>
          <a:p>
            <a:endParaRPr lang="en-US"/>
          </a:p>
        </p:txBody>
      </p:sp>
    </p:spTree>
    <p:extLst>
      <p:ext uri="{BB962C8B-B14F-4D97-AF65-F5344CB8AC3E}">
        <p14:creationId xmlns:p14="http://schemas.microsoft.com/office/powerpoint/2010/main" val="391635308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5_Custom Layout">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EAD38225-80A4-44A7-A572-C66F1D357C70}"/>
              </a:ext>
            </a:extLst>
          </p:cNvPr>
          <p:cNvSpPr>
            <a:spLocks noGrp="1"/>
          </p:cNvSpPr>
          <p:nvPr>
            <p:ph type="pic" sz="quarter" idx="10"/>
          </p:nvPr>
        </p:nvSpPr>
        <p:spPr>
          <a:xfrm>
            <a:off x="0" y="0"/>
            <a:ext cx="6096000" cy="6858000"/>
          </a:xfrm>
          <a:custGeom>
            <a:avLst/>
            <a:gdLst>
              <a:gd name="connsiteX0" fmla="*/ 0 w 6096000"/>
              <a:gd name="connsiteY0" fmla="*/ 0 h 6858000"/>
              <a:gd name="connsiteX1" fmla="*/ 3080781 w 6096000"/>
              <a:gd name="connsiteY1" fmla="*/ 0 h 6858000"/>
              <a:gd name="connsiteX2" fmla="*/ 3220073 w 6096000"/>
              <a:gd name="connsiteY2" fmla="*/ 269075 h 6858000"/>
              <a:gd name="connsiteX3" fmla="*/ 5642922 w 6096000"/>
              <a:gd name="connsiteY3" fmla="*/ 3238500 h 6858000"/>
              <a:gd name="connsiteX4" fmla="*/ 3562807 w 6096000"/>
              <a:gd name="connsiteY4" fmla="*/ 6824513 h 6858000"/>
              <a:gd name="connsiteX5" fmla="*/ 3502196 w 6096000"/>
              <a:gd name="connsiteY5" fmla="*/ 6858000 h 6858000"/>
              <a:gd name="connsiteX6" fmla="*/ 0 w 609600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0" h="6858000">
                <a:moveTo>
                  <a:pt x="0" y="0"/>
                </a:moveTo>
                <a:lnTo>
                  <a:pt x="3080781" y="0"/>
                </a:lnTo>
                <a:lnTo>
                  <a:pt x="3220073" y="269075"/>
                </a:lnTo>
                <a:cubicBezTo>
                  <a:pt x="3681741" y="1221118"/>
                  <a:pt x="4080264" y="2475971"/>
                  <a:pt x="5642922" y="3238500"/>
                </a:cubicBezTo>
                <a:cubicBezTo>
                  <a:pt x="6884133" y="3835083"/>
                  <a:pt x="5371507" y="5778520"/>
                  <a:pt x="3562807" y="6824513"/>
                </a:cubicBezTo>
                <a:lnTo>
                  <a:pt x="3502196" y="6858000"/>
                </a:lnTo>
                <a:lnTo>
                  <a:pt x="0" y="6858000"/>
                </a:lnTo>
                <a:close/>
              </a:path>
            </a:pathLst>
          </a:custGeom>
        </p:spPr>
        <p:txBody>
          <a:bodyPr wrap="square">
            <a:noAutofit/>
          </a:bodyPr>
          <a:lstStyle/>
          <a:p>
            <a:endParaRPr lang="en-US"/>
          </a:p>
        </p:txBody>
      </p:sp>
    </p:spTree>
    <p:extLst>
      <p:ext uri="{BB962C8B-B14F-4D97-AF65-F5344CB8AC3E}">
        <p14:creationId xmlns:p14="http://schemas.microsoft.com/office/powerpoint/2010/main" val="35771386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10"/>
          </p:nvPr>
        </p:nvSpPr>
        <p:spPr/>
        <p:txBody>
          <a:bodyPr/>
          <a:lstStyle/>
          <a:p>
            <a:fld id="{97772842-ED1B-4044-AF44-CE62CD0A842C}" type="datetimeFigureOut">
              <a:rPr lang="en-AU" smtClean="0"/>
              <a:t>12/09/2019</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175C46C7-2048-47D5-B8D5-3770F6FF2779}" type="slidenum">
              <a:rPr lang="en-AU" smtClean="0"/>
              <a:t>‹#›</a:t>
            </a:fld>
            <a:endParaRPr lang="en-AU"/>
          </a:p>
        </p:txBody>
      </p:sp>
    </p:spTree>
    <p:extLst>
      <p:ext uri="{BB962C8B-B14F-4D97-AF65-F5344CB8AC3E}">
        <p14:creationId xmlns:p14="http://schemas.microsoft.com/office/powerpoint/2010/main" val="30758558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AU"/>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97772842-ED1B-4044-AF44-CE62CD0A842C}" type="datetimeFigureOut">
              <a:rPr lang="en-AU" smtClean="0"/>
              <a:t>12/09/2019</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175C46C7-2048-47D5-B8D5-3770F6FF2779}" type="slidenum">
              <a:rPr lang="en-AU" smtClean="0"/>
              <a:t>‹#›</a:t>
            </a:fld>
            <a:endParaRPr lang="en-AU"/>
          </a:p>
        </p:txBody>
      </p:sp>
    </p:spTree>
    <p:extLst>
      <p:ext uri="{BB962C8B-B14F-4D97-AF65-F5344CB8AC3E}">
        <p14:creationId xmlns:p14="http://schemas.microsoft.com/office/powerpoint/2010/main" val="34638239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Date Placeholder 4"/>
          <p:cNvSpPr>
            <a:spLocks noGrp="1"/>
          </p:cNvSpPr>
          <p:nvPr>
            <p:ph type="dt" sz="half" idx="10"/>
          </p:nvPr>
        </p:nvSpPr>
        <p:spPr/>
        <p:txBody>
          <a:bodyPr/>
          <a:lstStyle/>
          <a:p>
            <a:fld id="{97772842-ED1B-4044-AF44-CE62CD0A842C}" type="datetimeFigureOut">
              <a:rPr lang="en-AU" smtClean="0"/>
              <a:t>12/09/2019</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175C46C7-2048-47D5-B8D5-3770F6FF2779}" type="slidenum">
              <a:rPr lang="en-AU" smtClean="0"/>
              <a:t>‹#›</a:t>
            </a:fld>
            <a:endParaRPr lang="en-AU"/>
          </a:p>
        </p:txBody>
      </p:sp>
    </p:spTree>
    <p:extLst>
      <p:ext uri="{BB962C8B-B14F-4D97-AF65-F5344CB8AC3E}">
        <p14:creationId xmlns:p14="http://schemas.microsoft.com/office/powerpoint/2010/main" val="5580867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AU"/>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7" name="Date Placeholder 6"/>
          <p:cNvSpPr>
            <a:spLocks noGrp="1"/>
          </p:cNvSpPr>
          <p:nvPr>
            <p:ph type="dt" sz="half" idx="10"/>
          </p:nvPr>
        </p:nvSpPr>
        <p:spPr/>
        <p:txBody>
          <a:bodyPr/>
          <a:lstStyle/>
          <a:p>
            <a:fld id="{97772842-ED1B-4044-AF44-CE62CD0A842C}" type="datetimeFigureOut">
              <a:rPr lang="en-AU" smtClean="0"/>
              <a:t>12/09/2019</a:t>
            </a:fld>
            <a:endParaRPr lang="en-AU"/>
          </a:p>
        </p:txBody>
      </p:sp>
      <p:sp>
        <p:nvSpPr>
          <p:cNvPr id="8" name="Footer Placeholder 7"/>
          <p:cNvSpPr>
            <a:spLocks noGrp="1"/>
          </p:cNvSpPr>
          <p:nvPr>
            <p:ph type="ftr" sz="quarter" idx="11"/>
          </p:nvPr>
        </p:nvSpPr>
        <p:spPr/>
        <p:txBody>
          <a:bodyPr/>
          <a:lstStyle/>
          <a:p>
            <a:endParaRPr lang="en-AU"/>
          </a:p>
        </p:txBody>
      </p:sp>
      <p:sp>
        <p:nvSpPr>
          <p:cNvPr id="9" name="Slide Number Placeholder 8"/>
          <p:cNvSpPr>
            <a:spLocks noGrp="1"/>
          </p:cNvSpPr>
          <p:nvPr>
            <p:ph type="sldNum" sz="quarter" idx="12"/>
          </p:nvPr>
        </p:nvSpPr>
        <p:spPr/>
        <p:txBody>
          <a:bodyPr/>
          <a:lstStyle/>
          <a:p>
            <a:fld id="{175C46C7-2048-47D5-B8D5-3770F6FF2779}" type="slidenum">
              <a:rPr lang="en-AU" smtClean="0"/>
              <a:t>‹#›</a:t>
            </a:fld>
            <a:endParaRPr lang="en-AU"/>
          </a:p>
        </p:txBody>
      </p:sp>
    </p:spTree>
    <p:extLst>
      <p:ext uri="{BB962C8B-B14F-4D97-AF65-F5344CB8AC3E}">
        <p14:creationId xmlns:p14="http://schemas.microsoft.com/office/powerpoint/2010/main" val="28843385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Date Placeholder 2"/>
          <p:cNvSpPr>
            <a:spLocks noGrp="1"/>
          </p:cNvSpPr>
          <p:nvPr>
            <p:ph type="dt" sz="half" idx="10"/>
          </p:nvPr>
        </p:nvSpPr>
        <p:spPr/>
        <p:txBody>
          <a:bodyPr/>
          <a:lstStyle/>
          <a:p>
            <a:fld id="{97772842-ED1B-4044-AF44-CE62CD0A842C}" type="datetimeFigureOut">
              <a:rPr lang="en-AU" smtClean="0"/>
              <a:t>12/09/2019</a:t>
            </a:fld>
            <a:endParaRPr lang="en-AU"/>
          </a:p>
        </p:txBody>
      </p:sp>
      <p:sp>
        <p:nvSpPr>
          <p:cNvPr id="4" name="Footer Placeholder 3"/>
          <p:cNvSpPr>
            <a:spLocks noGrp="1"/>
          </p:cNvSpPr>
          <p:nvPr>
            <p:ph type="ftr" sz="quarter" idx="11"/>
          </p:nvPr>
        </p:nvSpPr>
        <p:spPr/>
        <p:txBody>
          <a:bodyPr/>
          <a:lstStyle/>
          <a:p>
            <a:endParaRPr lang="en-AU"/>
          </a:p>
        </p:txBody>
      </p:sp>
      <p:sp>
        <p:nvSpPr>
          <p:cNvPr id="5" name="Slide Number Placeholder 4"/>
          <p:cNvSpPr>
            <a:spLocks noGrp="1"/>
          </p:cNvSpPr>
          <p:nvPr>
            <p:ph type="sldNum" sz="quarter" idx="12"/>
          </p:nvPr>
        </p:nvSpPr>
        <p:spPr/>
        <p:txBody>
          <a:bodyPr/>
          <a:lstStyle/>
          <a:p>
            <a:fld id="{175C46C7-2048-47D5-B8D5-3770F6FF2779}" type="slidenum">
              <a:rPr lang="en-AU" smtClean="0"/>
              <a:t>‹#›</a:t>
            </a:fld>
            <a:endParaRPr lang="en-AU"/>
          </a:p>
        </p:txBody>
      </p:sp>
    </p:spTree>
    <p:extLst>
      <p:ext uri="{BB962C8B-B14F-4D97-AF65-F5344CB8AC3E}">
        <p14:creationId xmlns:p14="http://schemas.microsoft.com/office/powerpoint/2010/main" val="41139515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7772842-ED1B-4044-AF44-CE62CD0A842C}" type="datetimeFigureOut">
              <a:rPr lang="en-AU" smtClean="0"/>
              <a:t>12/09/2019</a:t>
            </a:fld>
            <a:endParaRPr lang="en-AU"/>
          </a:p>
        </p:txBody>
      </p:sp>
      <p:sp>
        <p:nvSpPr>
          <p:cNvPr id="3" name="Footer Placeholder 2"/>
          <p:cNvSpPr>
            <a:spLocks noGrp="1"/>
          </p:cNvSpPr>
          <p:nvPr>
            <p:ph type="ftr" sz="quarter" idx="11"/>
          </p:nvPr>
        </p:nvSpPr>
        <p:spPr/>
        <p:txBody>
          <a:bodyPr/>
          <a:lstStyle/>
          <a:p>
            <a:endParaRPr lang="en-AU"/>
          </a:p>
        </p:txBody>
      </p:sp>
      <p:sp>
        <p:nvSpPr>
          <p:cNvPr id="4" name="Slide Number Placeholder 3"/>
          <p:cNvSpPr>
            <a:spLocks noGrp="1"/>
          </p:cNvSpPr>
          <p:nvPr>
            <p:ph type="sldNum" sz="quarter" idx="12"/>
          </p:nvPr>
        </p:nvSpPr>
        <p:spPr/>
        <p:txBody>
          <a:bodyPr/>
          <a:lstStyle/>
          <a:p>
            <a:fld id="{175C46C7-2048-47D5-B8D5-3770F6FF2779}" type="slidenum">
              <a:rPr lang="en-AU" smtClean="0"/>
              <a:t>‹#›</a:t>
            </a:fld>
            <a:endParaRPr lang="en-AU"/>
          </a:p>
        </p:txBody>
      </p:sp>
    </p:spTree>
    <p:extLst>
      <p:ext uri="{BB962C8B-B14F-4D97-AF65-F5344CB8AC3E}">
        <p14:creationId xmlns:p14="http://schemas.microsoft.com/office/powerpoint/2010/main" val="34918782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AU"/>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97772842-ED1B-4044-AF44-CE62CD0A842C}" type="datetimeFigureOut">
              <a:rPr lang="en-AU" smtClean="0"/>
              <a:t>12/09/2019</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175C46C7-2048-47D5-B8D5-3770F6FF2779}" type="slidenum">
              <a:rPr lang="en-AU" smtClean="0"/>
              <a:t>‹#›</a:t>
            </a:fld>
            <a:endParaRPr lang="en-AU"/>
          </a:p>
        </p:txBody>
      </p:sp>
    </p:spTree>
    <p:extLst>
      <p:ext uri="{BB962C8B-B14F-4D97-AF65-F5344CB8AC3E}">
        <p14:creationId xmlns:p14="http://schemas.microsoft.com/office/powerpoint/2010/main" val="18186953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AU"/>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97772842-ED1B-4044-AF44-CE62CD0A842C}" type="datetimeFigureOut">
              <a:rPr lang="en-AU" smtClean="0"/>
              <a:t>12/09/2019</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175C46C7-2048-47D5-B8D5-3770F6FF2779}" type="slidenum">
              <a:rPr lang="en-AU" smtClean="0"/>
              <a:t>‹#›</a:t>
            </a:fld>
            <a:endParaRPr lang="en-AU"/>
          </a:p>
        </p:txBody>
      </p:sp>
    </p:spTree>
    <p:extLst>
      <p:ext uri="{BB962C8B-B14F-4D97-AF65-F5344CB8AC3E}">
        <p14:creationId xmlns:p14="http://schemas.microsoft.com/office/powerpoint/2010/main" val="17643269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AU"/>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7772842-ED1B-4044-AF44-CE62CD0A842C}" type="datetimeFigureOut">
              <a:rPr lang="en-AU" smtClean="0"/>
              <a:t>12/09/2019</a:t>
            </a:fld>
            <a:endParaRPr lang="en-AU"/>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5C46C7-2048-47D5-B8D5-3770F6FF2779}" type="slidenum">
              <a:rPr lang="en-AU" smtClean="0"/>
              <a:t>‹#›</a:t>
            </a:fld>
            <a:endParaRPr lang="en-AU"/>
          </a:p>
        </p:txBody>
      </p:sp>
    </p:spTree>
    <p:extLst>
      <p:ext uri="{BB962C8B-B14F-4D97-AF65-F5344CB8AC3E}">
        <p14:creationId xmlns:p14="http://schemas.microsoft.com/office/powerpoint/2010/main" val="25743394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12.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hape 171"/>
          <p:cNvSpPr/>
          <p:nvPr/>
        </p:nvSpPr>
        <p:spPr>
          <a:xfrm>
            <a:off x="0" y="173250"/>
            <a:ext cx="12191999" cy="6858000"/>
          </a:xfrm>
          <a:prstGeom prst="rect">
            <a:avLst/>
          </a:prstGeom>
          <a:solidFill>
            <a:srgbClr val="00004C">
              <a:alpha val="80000"/>
            </a:srgbClr>
          </a:solidFill>
          <a:ln>
            <a:noFill/>
          </a:ln>
        </p:spPr>
        <p:txBody>
          <a:bodyPr spcFirstLastPara="1" wrap="square" lIns="91425" tIns="45700" rIns="91425" bIns="45700" anchor="ctr" anchorCtr="0">
            <a:noAutofit/>
          </a:bodyPr>
          <a:lstStyle/>
          <a:p>
            <a:pPr algn="ctr"/>
            <a:endParaRPr sz="2400" dirty="0">
              <a:solidFill>
                <a:schemeClr val="lt1"/>
              </a:solidFill>
              <a:latin typeface="Calibri"/>
              <a:ea typeface="Calibri"/>
              <a:cs typeface="Calibri"/>
              <a:sym typeface="Calibri"/>
            </a:endParaRPr>
          </a:p>
        </p:txBody>
      </p:sp>
      <p:grpSp>
        <p:nvGrpSpPr>
          <p:cNvPr id="4" name="Group 3"/>
          <p:cNvGrpSpPr/>
          <p:nvPr/>
        </p:nvGrpSpPr>
        <p:grpSpPr>
          <a:xfrm>
            <a:off x="0" y="0"/>
            <a:ext cx="12192000" cy="6858000"/>
            <a:chOff x="0" y="0"/>
            <a:chExt cx="9144000" cy="5143500"/>
          </a:xfrm>
        </p:grpSpPr>
        <p:pic>
          <p:nvPicPr>
            <p:cNvPr id="5" name="Picture 4" descr="DMIRS-PowerPoint-Template-June-2017_FINAL-16_9-1.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1440180"/>
            </a:xfrm>
            <a:prstGeom prst="rect">
              <a:avLst/>
            </a:prstGeom>
          </p:spPr>
        </p:pic>
        <p:pic>
          <p:nvPicPr>
            <p:cNvPr id="6" name="Picture 5" descr="DMIRS-PowerPoint-Template-June-2017_FINAL-16_9-4.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424172"/>
              <a:ext cx="9144000" cy="719328"/>
            </a:xfrm>
            <a:prstGeom prst="rect">
              <a:avLst/>
            </a:prstGeom>
          </p:spPr>
        </p:pic>
      </p:grpSp>
      <p:sp>
        <p:nvSpPr>
          <p:cNvPr id="9" name="Shape 172"/>
          <p:cNvSpPr txBox="1"/>
          <p:nvPr/>
        </p:nvSpPr>
        <p:spPr>
          <a:xfrm>
            <a:off x="1687834" y="2132424"/>
            <a:ext cx="8752562" cy="1200329"/>
          </a:xfrm>
          <a:prstGeom prst="rect">
            <a:avLst/>
          </a:prstGeom>
          <a:noFill/>
          <a:ln>
            <a:noFill/>
          </a:ln>
        </p:spPr>
        <p:txBody>
          <a:bodyPr spcFirstLastPara="1" wrap="square" lIns="91425" tIns="45700" rIns="91425" bIns="45700" anchor="t" anchorCtr="0">
            <a:noAutofit/>
          </a:bodyPr>
          <a:lstStyle/>
          <a:p>
            <a:pPr algn="ctr"/>
            <a:r>
              <a:rPr lang="en-AU" sz="7200" b="1" dirty="0" smtClean="0">
                <a:solidFill>
                  <a:schemeClr val="lt1"/>
                </a:solidFill>
                <a:latin typeface="Roboto Black"/>
                <a:ea typeface="Roboto Black"/>
                <a:cs typeface="Roboto Black"/>
                <a:sym typeface="Roboto Black"/>
              </a:rPr>
              <a:t>WA Petroleum Day</a:t>
            </a:r>
            <a:endParaRPr sz="1351" dirty="0"/>
          </a:p>
        </p:txBody>
      </p:sp>
      <p:sp>
        <p:nvSpPr>
          <p:cNvPr id="3" name="TextBox 2"/>
          <p:cNvSpPr txBox="1"/>
          <p:nvPr/>
        </p:nvSpPr>
        <p:spPr>
          <a:xfrm>
            <a:off x="2968646" y="5168551"/>
            <a:ext cx="6190938" cy="584775"/>
          </a:xfrm>
          <a:prstGeom prst="rect">
            <a:avLst/>
          </a:prstGeom>
          <a:noFill/>
        </p:spPr>
        <p:txBody>
          <a:bodyPr wrap="square" rtlCol="0">
            <a:spAutoFit/>
          </a:bodyPr>
          <a:lstStyle/>
          <a:p>
            <a:pPr algn="ctr"/>
            <a:r>
              <a:rPr lang="en-AU" sz="3200" b="1" dirty="0" smtClean="0">
                <a:solidFill>
                  <a:schemeClr val="bg1"/>
                </a:solidFill>
              </a:rPr>
              <a:t>2019</a:t>
            </a:r>
            <a:endParaRPr lang="en-AU" sz="3200" b="1" dirty="0">
              <a:solidFill>
                <a:schemeClr val="bg1"/>
              </a:solidFill>
            </a:endParaRPr>
          </a:p>
        </p:txBody>
      </p:sp>
      <p:grpSp>
        <p:nvGrpSpPr>
          <p:cNvPr id="10" name="Group 9"/>
          <p:cNvGrpSpPr>
            <a:grpSpLocks noChangeAspect="1"/>
          </p:cNvGrpSpPr>
          <p:nvPr/>
        </p:nvGrpSpPr>
        <p:grpSpPr bwMode="auto">
          <a:xfrm>
            <a:off x="5226021" y="3602250"/>
            <a:ext cx="1676188" cy="1251144"/>
            <a:chOff x="5789613" y="1484313"/>
            <a:chExt cx="6402387" cy="4679949"/>
          </a:xfrm>
        </p:grpSpPr>
        <p:sp>
          <p:nvSpPr>
            <p:cNvPr id="11" name="Freeform 5"/>
            <p:cNvSpPr>
              <a:spLocks noEditPoints="1"/>
            </p:cNvSpPr>
            <p:nvPr/>
          </p:nvSpPr>
          <p:spPr bwMode="auto">
            <a:xfrm>
              <a:off x="5789613" y="2093913"/>
              <a:ext cx="2187575" cy="2913062"/>
            </a:xfrm>
            <a:custGeom>
              <a:avLst/>
              <a:gdLst>
                <a:gd name="T0" fmla="*/ 1668463 w 1378"/>
                <a:gd name="T1" fmla="*/ 112712 h 1835"/>
                <a:gd name="T2" fmla="*/ 1595438 w 1378"/>
                <a:gd name="T3" fmla="*/ 227012 h 1835"/>
                <a:gd name="T4" fmla="*/ 2108200 w 1378"/>
                <a:gd name="T5" fmla="*/ 160337 h 1835"/>
                <a:gd name="T6" fmla="*/ 2066925 w 1378"/>
                <a:gd name="T7" fmla="*/ 214312 h 1835"/>
                <a:gd name="T8" fmla="*/ 2058988 w 1378"/>
                <a:gd name="T9" fmla="*/ 120650 h 1835"/>
                <a:gd name="T10" fmla="*/ 1976438 w 1378"/>
                <a:gd name="T11" fmla="*/ 31750 h 1835"/>
                <a:gd name="T12" fmla="*/ 1901825 w 1378"/>
                <a:gd name="T13" fmla="*/ 1587 h 1835"/>
                <a:gd name="T14" fmla="*/ 1879600 w 1378"/>
                <a:gd name="T15" fmla="*/ 47625 h 1835"/>
                <a:gd name="T16" fmla="*/ 1843088 w 1378"/>
                <a:gd name="T17" fmla="*/ 36512 h 1835"/>
                <a:gd name="T18" fmla="*/ 1804988 w 1378"/>
                <a:gd name="T19" fmla="*/ 34925 h 1835"/>
                <a:gd name="T20" fmla="*/ 1801813 w 1378"/>
                <a:gd name="T21" fmla="*/ 55562 h 1835"/>
                <a:gd name="T22" fmla="*/ 1766888 w 1378"/>
                <a:gd name="T23" fmla="*/ 114300 h 1835"/>
                <a:gd name="T24" fmla="*/ 1738313 w 1378"/>
                <a:gd name="T25" fmla="*/ 82550 h 1835"/>
                <a:gd name="T26" fmla="*/ 1712913 w 1378"/>
                <a:gd name="T27" fmla="*/ 104775 h 1835"/>
                <a:gd name="T28" fmla="*/ 1668463 w 1378"/>
                <a:gd name="T29" fmla="*/ 136525 h 1835"/>
                <a:gd name="T30" fmla="*/ 1689100 w 1378"/>
                <a:gd name="T31" fmla="*/ 171450 h 1835"/>
                <a:gd name="T32" fmla="*/ 1668463 w 1378"/>
                <a:gd name="T33" fmla="*/ 195262 h 1835"/>
                <a:gd name="T34" fmla="*/ 1625600 w 1378"/>
                <a:gd name="T35" fmla="*/ 203200 h 1835"/>
                <a:gd name="T36" fmla="*/ 1662113 w 1378"/>
                <a:gd name="T37" fmla="*/ 217487 h 1835"/>
                <a:gd name="T38" fmla="*/ 1603375 w 1378"/>
                <a:gd name="T39" fmla="*/ 209550 h 1835"/>
                <a:gd name="T40" fmla="*/ 1563688 w 1378"/>
                <a:gd name="T41" fmla="*/ 260350 h 1835"/>
                <a:gd name="T42" fmla="*/ 1582738 w 1378"/>
                <a:gd name="T43" fmla="*/ 327025 h 1835"/>
                <a:gd name="T44" fmla="*/ 1590675 w 1378"/>
                <a:gd name="T45" fmla="*/ 365125 h 1835"/>
                <a:gd name="T46" fmla="*/ 1485900 w 1378"/>
                <a:gd name="T47" fmla="*/ 354012 h 1835"/>
                <a:gd name="T48" fmla="*/ 1470025 w 1378"/>
                <a:gd name="T49" fmla="*/ 357187 h 1835"/>
                <a:gd name="T50" fmla="*/ 1447800 w 1378"/>
                <a:gd name="T51" fmla="*/ 392112 h 1835"/>
                <a:gd name="T52" fmla="*/ 1474788 w 1378"/>
                <a:gd name="T53" fmla="*/ 460375 h 1835"/>
                <a:gd name="T54" fmla="*/ 1435100 w 1378"/>
                <a:gd name="T55" fmla="*/ 498475 h 1835"/>
                <a:gd name="T56" fmla="*/ 1373188 w 1378"/>
                <a:gd name="T57" fmla="*/ 373062 h 1835"/>
                <a:gd name="T58" fmla="*/ 1308100 w 1378"/>
                <a:gd name="T59" fmla="*/ 425450 h 1835"/>
                <a:gd name="T60" fmla="*/ 1284288 w 1378"/>
                <a:gd name="T61" fmla="*/ 579437 h 1835"/>
                <a:gd name="T62" fmla="*/ 1171575 w 1378"/>
                <a:gd name="T63" fmla="*/ 727075 h 1835"/>
                <a:gd name="T64" fmla="*/ 822325 w 1378"/>
                <a:gd name="T65" fmla="*/ 863600 h 1835"/>
                <a:gd name="T66" fmla="*/ 666750 w 1378"/>
                <a:gd name="T67" fmla="*/ 938212 h 1835"/>
                <a:gd name="T68" fmla="*/ 533400 w 1378"/>
                <a:gd name="T69" fmla="*/ 925512 h 1835"/>
                <a:gd name="T70" fmla="*/ 292100 w 1378"/>
                <a:gd name="T71" fmla="*/ 1081087 h 1835"/>
                <a:gd name="T72" fmla="*/ 176213 w 1378"/>
                <a:gd name="T73" fmla="*/ 1193800 h 1835"/>
                <a:gd name="T74" fmla="*/ 101600 w 1378"/>
                <a:gd name="T75" fmla="*/ 1206500 h 1835"/>
                <a:gd name="T76" fmla="*/ 69850 w 1378"/>
                <a:gd name="T77" fmla="*/ 1404937 h 1835"/>
                <a:gd name="T78" fmla="*/ 182563 w 1378"/>
                <a:gd name="T79" fmla="*/ 1646237 h 1835"/>
                <a:gd name="T80" fmla="*/ 133350 w 1378"/>
                <a:gd name="T81" fmla="*/ 1663700 h 1835"/>
                <a:gd name="T82" fmla="*/ 66675 w 1378"/>
                <a:gd name="T83" fmla="*/ 1625600 h 1835"/>
                <a:gd name="T84" fmla="*/ 96838 w 1378"/>
                <a:gd name="T85" fmla="*/ 1743075 h 1835"/>
                <a:gd name="T86" fmla="*/ 52388 w 1378"/>
                <a:gd name="T87" fmla="*/ 1706562 h 1835"/>
                <a:gd name="T88" fmla="*/ 198438 w 1378"/>
                <a:gd name="T89" fmla="*/ 1987550 h 1835"/>
                <a:gd name="T90" fmla="*/ 296863 w 1378"/>
                <a:gd name="T91" fmla="*/ 2298700 h 1835"/>
                <a:gd name="T92" fmla="*/ 377825 w 1378"/>
                <a:gd name="T93" fmla="*/ 2581275 h 1835"/>
                <a:gd name="T94" fmla="*/ 280988 w 1378"/>
                <a:gd name="T95" fmla="*/ 2730500 h 1835"/>
                <a:gd name="T96" fmla="*/ 487363 w 1378"/>
                <a:gd name="T97" fmla="*/ 2886075 h 1835"/>
                <a:gd name="T98" fmla="*/ 619125 w 1378"/>
                <a:gd name="T99" fmla="*/ 2905125 h 1835"/>
                <a:gd name="T100" fmla="*/ 719138 w 1378"/>
                <a:gd name="T101" fmla="*/ 2892425 h 1835"/>
                <a:gd name="T102" fmla="*/ 865188 w 1378"/>
                <a:gd name="T103" fmla="*/ 2822575 h 1835"/>
                <a:gd name="T104" fmla="*/ 1019175 w 1378"/>
                <a:gd name="T105" fmla="*/ 2754312 h 1835"/>
                <a:gd name="T106" fmla="*/ 1236663 w 1378"/>
                <a:gd name="T107" fmla="*/ 2733675 h 1835"/>
                <a:gd name="T108" fmla="*/ 1400175 w 1378"/>
                <a:gd name="T109" fmla="*/ 2757487 h 1835"/>
                <a:gd name="T110" fmla="*/ 1531938 w 1378"/>
                <a:gd name="T111" fmla="*/ 2632075 h 1835"/>
                <a:gd name="T112" fmla="*/ 2187575 w 1378"/>
                <a:gd name="T113" fmla="*/ 2443162 h 1835"/>
                <a:gd name="T114" fmla="*/ 2162175 w 1378"/>
                <a:gd name="T115" fmla="*/ 381000 h 1835"/>
                <a:gd name="T116" fmla="*/ 2132013 w 1378"/>
                <a:gd name="T117" fmla="*/ 400050 h 1835"/>
                <a:gd name="T118" fmla="*/ 2154238 w 1378"/>
                <a:gd name="T119" fmla="*/ 323850 h 1835"/>
                <a:gd name="T120" fmla="*/ 2076450 w 1378"/>
                <a:gd name="T121" fmla="*/ 195262 h 1835"/>
                <a:gd name="T122" fmla="*/ 20638 w 1378"/>
                <a:gd name="T123" fmla="*/ 1636712 h 1835"/>
                <a:gd name="T124" fmla="*/ 339725 w 1378"/>
                <a:gd name="T125" fmla="*/ 968375 h 1835"/>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378" h="1835">
                  <a:moveTo>
                    <a:pt x="1166" y="15"/>
                  </a:moveTo>
                  <a:lnTo>
                    <a:pt x="1166" y="15"/>
                  </a:lnTo>
                  <a:lnTo>
                    <a:pt x="1167" y="15"/>
                  </a:lnTo>
                  <a:lnTo>
                    <a:pt x="1169" y="15"/>
                  </a:lnTo>
                  <a:lnTo>
                    <a:pt x="1171" y="15"/>
                  </a:lnTo>
                  <a:lnTo>
                    <a:pt x="1172" y="15"/>
                  </a:lnTo>
                  <a:lnTo>
                    <a:pt x="1174" y="15"/>
                  </a:lnTo>
                  <a:lnTo>
                    <a:pt x="1172" y="13"/>
                  </a:lnTo>
                  <a:lnTo>
                    <a:pt x="1169" y="13"/>
                  </a:lnTo>
                  <a:lnTo>
                    <a:pt x="1167" y="13"/>
                  </a:lnTo>
                  <a:lnTo>
                    <a:pt x="1164" y="13"/>
                  </a:lnTo>
                  <a:lnTo>
                    <a:pt x="1166" y="15"/>
                  </a:lnTo>
                  <a:close/>
                  <a:moveTo>
                    <a:pt x="1025" y="108"/>
                  </a:moveTo>
                  <a:lnTo>
                    <a:pt x="1027" y="108"/>
                  </a:lnTo>
                  <a:lnTo>
                    <a:pt x="1027" y="110"/>
                  </a:lnTo>
                  <a:lnTo>
                    <a:pt x="1029" y="111"/>
                  </a:lnTo>
                  <a:lnTo>
                    <a:pt x="1030" y="111"/>
                  </a:lnTo>
                  <a:lnTo>
                    <a:pt x="1030" y="110"/>
                  </a:lnTo>
                  <a:lnTo>
                    <a:pt x="1030" y="108"/>
                  </a:lnTo>
                  <a:lnTo>
                    <a:pt x="1029" y="108"/>
                  </a:lnTo>
                  <a:lnTo>
                    <a:pt x="1030" y="108"/>
                  </a:lnTo>
                  <a:lnTo>
                    <a:pt x="1030" y="106"/>
                  </a:lnTo>
                  <a:lnTo>
                    <a:pt x="1030" y="105"/>
                  </a:lnTo>
                  <a:lnTo>
                    <a:pt x="1029" y="105"/>
                  </a:lnTo>
                  <a:lnTo>
                    <a:pt x="1029" y="106"/>
                  </a:lnTo>
                  <a:lnTo>
                    <a:pt x="1027" y="106"/>
                  </a:lnTo>
                  <a:lnTo>
                    <a:pt x="1027" y="105"/>
                  </a:lnTo>
                  <a:lnTo>
                    <a:pt x="1025" y="106"/>
                  </a:lnTo>
                  <a:lnTo>
                    <a:pt x="1024" y="106"/>
                  </a:lnTo>
                  <a:lnTo>
                    <a:pt x="1025" y="108"/>
                  </a:lnTo>
                  <a:close/>
                  <a:moveTo>
                    <a:pt x="1044" y="78"/>
                  </a:moveTo>
                  <a:lnTo>
                    <a:pt x="1046" y="76"/>
                  </a:lnTo>
                  <a:lnTo>
                    <a:pt x="1046" y="78"/>
                  </a:lnTo>
                  <a:lnTo>
                    <a:pt x="1047" y="78"/>
                  </a:lnTo>
                  <a:lnTo>
                    <a:pt x="1047" y="79"/>
                  </a:lnTo>
                  <a:lnTo>
                    <a:pt x="1049" y="79"/>
                  </a:lnTo>
                  <a:lnTo>
                    <a:pt x="1049" y="78"/>
                  </a:lnTo>
                  <a:lnTo>
                    <a:pt x="1049" y="76"/>
                  </a:lnTo>
                  <a:lnTo>
                    <a:pt x="1051" y="76"/>
                  </a:lnTo>
                  <a:lnTo>
                    <a:pt x="1052" y="74"/>
                  </a:lnTo>
                  <a:lnTo>
                    <a:pt x="1054" y="74"/>
                  </a:lnTo>
                  <a:lnTo>
                    <a:pt x="1052" y="72"/>
                  </a:lnTo>
                  <a:lnTo>
                    <a:pt x="1051" y="71"/>
                  </a:lnTo>
                  <a:lnTo>
                    <a:pt x="1052" y="69"/>
                  </a:lnTo>
                  <a:lnTo>
                    <a:pt x="1052" y="67"/>
                  </a:lnTo>
                  <a:lnTo>
                    <a:pt x="1054" y="66"/>
                  </a:lnTo>
                  <a:lnTo>
                    <a:pt x="1054" y="64"/>
                  </a:lnTo>
                  <a:lnTo>
                    <a:pt x="1052" y="64"/>
                  </a:lnTo>
                  <a:lnTo>
                    <a:pt x="1051" y="64"/>
                  </a:lnTo>
                  <a:lnTo>
                    <a:pt x="1051" y="62"/>
                  </a:lnTo>
                  <a:lnTo>
                    <a:pt x="1051" y="61"/>
                  </a:lnTo>
                  <a:lnTo>
                    <a:pt x="1049" y="61"/>
                  </a:lnTo>
                  <a:lnTo>
                    <a:pt x="1049" y="62"/>
                  </a:lnTo>
                  <a:lnTo>
                    <a:pt x="1047" y="64"/>
                  </a:lnTo>
                  <a:lnTo>
                    <a:pt x="1047" y="66"/>
                  </a:lnTo>
                  <a:lnTo>
                    <a:pt x="1046" y="66"/>
                  </a:lnTo>
                  <a:lnTo>
                    <a:pt x="1047" y="67"/>
                  </a:lnTo>
                  <a:lnTo>
                    <a:pt x="1047" y="71"/>
                  </a:lnTo>
                  <a:lnTo>
                    <a:pt x="1047" y="72"/>
                  </a:lnTo>
                  <a:lnTo>
                    <a:pt x="1047" y="71"/>
                  </a:lnTo>
                  <a:lnTo>
                    <a:pt x="1046" y="71"/>
                  </a:lnTo>
                  <a:lnTo>
                    <a:pt x="1044" y="69"/>
                  </a:lnTo>
                  <a:lnTo>
                    <a:pt x="1044" y="71"/>
                  </a:lnTo>
                  <a:lnTo>
                    <a:pt x="1044" y="74"/>
                  </a:lnTo>
                  <a:lnTo>
                    <a:pt x="1044" y="76"/>
                  </a:lnTo>
                  <a:lnTo>
                    <a:pt x="1044" y="78"/>
                  </a:lnTo>
                  <a:close/>
                  <a:moveTo>
                    <a:pt x="1324" y="106"/>
                  </a:moveTo>
                  <a:lnTo>
                    <a:pt x="1328" y="111"/>
                  </a:lnTo>
                  <a:lnTo>
                    <a:pt x="1331" y="113"/>
                  </a:lnTo>
                  <a:lnTo>
                    <a:pt x="1331" y="111"/>
                  </a:lnTo>
                  <a:lnTo>
                    <a:pt x="1331" y="108"/>
                  </a:lnTo>
                  <a:lnTo>
                    <a:pt x="1329" y="106"/>
                  </a:lnTo>
                  <a:lnTo>
                    <a:pt x="1328" y="105"/>
                  </a:lnTo>
                  <a:lnTo>
                    <a:pt x="1326" y="99"/>
                  </a:lnTo>
                  <a:lnTo>
                    <a:pt x="1324" y="98"/>
                  </a:lnTo>
                  <a:lnTo>
                    <a:pt x="1323" y="98"/>
                  </a:lnTo>
                  <a:lnTo>
                    <a:pt x="1323" y="99"/>
                  </a:lnTo>
                  <a:lnTo>
                    <a:pt x="1323" y="103"/>
                  </a:lnTo>
                  <a:lnTo>
                    <a:pt x="1324" y="106"/>
                  </a:lnTo>
                  <a:close/>
                  <a:moveTo>
                    <a:pt x="992" y="142"/>
                  </a:moveTo>
                  <a:lnTo>
                    <a:pt x="993" y="142"/>
                  </a:lnTo>
                  <a:lnTo>
                    <a:pt x="995" y="140"/>
                  </a:lnTo>
                  <a:lnTo>
                    <a:pt x="993" y="142"/>
                  </a:lnTo>
                  <a:lnTo>
                    <a:pt x="995" y="142"/>
                  </a:lnTo>
                  <a:lnTo>
                    <a:pt x="997" y="142"/>
                  </a:lnTo>
                  <a:lnTo>
                    <a:pt x="998" y="142"/>
                  </a:lnTo>
                  <a:lnTo>
                    <a:pt x="1000" y="142"/>
                  </a:lnTo>
                  <a:lnTo>
                    <a:pt x="998" y="142"/>
                  </a:lnTo>
                  <a:lnTo>
                    <a:pt x="998" y="143"/>
                  </a:lnTo>
                  <a:lnTo>
                    <a:pt x="997" y="145"/>
                  </a:lnTo>
                  <a:lnTo>
                    <a:pt x="995" y="145"/>
                  </a:lnTo>
                  <a:lnTo>
                    <a:pt x="995" y="147"/>
                  </a:lnTo>
                  <a:lnTo>
                    <a:pt x="997" y="147"/>
                  </a:lnTo>
                  <a:lnTo>
                    <a:pt x="1005" y="143"/>
                  </a:lnTo>
                  <a:lnTo>
                    <a:pt x="1007" y="143"/>
                  </a:lnTo>
                  <a:lnTo>
                    <a:pt x="1003" y="143"/>
                  </a:lnTo>
                  <a:lnTo>
                    <a:pt x="1002" y="138"/>
                  </a:lnTo>
                  <a:lnTo>
                    <a:pt x="1000" y="138"/>
                  </a:lnTo>
                  <a:lnTo>
                    <a:pt x="1000" y="137"/>
                  </a:lnTo>
                  <a:lnTo>
                    <a:pt x="998" y="135"/>
                  </a:lnTo>
                  <a:lnTo>
                    <a:pt x="997" y="135"/>
                  </a:lnTo>
                  <a:lnTo>
                    <a:pt x="998" y="132"/>
                  </a:lnTo>
                  <a:lnTo>
                    <a:pt x="998" y="130"/>
                  </a:lnTo>
                  <a:lnTo>
                    <a:pt x="998" y="132"/>
                  </a:lnTo>
                  <a:lnTo>
                    <a:pt x="993" y="133"/>
                  </a:lnTo>
                  <a:lnTo>
                    <a:pt x="993" y="135"/>
                  </a:lnTo>
                  <a:lnTo>
                    <a:pt x="995" y="135"/>
                  </a:lnTo>
                  <a:lnTo>
                    <a:pt x="993" y="135"/>
                  </a:lnTo>
                  <a:lnTo>
                    <a:pt x="993" y="137"/>
                  </a:lnTo>
                  <a:lnTo>
                    <a:pt x="992" y="137"/>
                  </a:lnTo>
                  <a:lnTo>
                    <a:pt x="992" y="138"/>
                  </a:lnTo>
                  <a:lnTo>
                    <a:pt x="990" y="140"/>
                  </a:lnTo>
                  <a:lnTo>
                    <a:pt x="992" y="142"/>
                  </a:lnTo>
                  <a:close/>
                  <a:moveTo>
                    <a:pt x="1378" y="98"/>
                  </a:moveTo>
                  <a:lnTo>
                    <a:pt x="1377" y="98"/>
                  </a:lnTo>
                  <a:lnTo>
                    <a:pt x="1373" y="96"/>
                  </a:lnTo>
                  <a:lnTo>
                    <a:pt x="1372" y="96"/>
                  </a:lnTo>
                  <a:lnTo>
                    <a:pt x="1365" y="96"/>
                  </a:lnTo>
                  <a:lnTo>
                    <a:pt x="1363" y="96"/>
                  </a:lnTo>
                  <a:lnTo>
                    <a:pt x="1360" y="94"/>
                  </a:lnTo>
                  <a:lnTo>
                    <a:pt x="1358" y="94"/>
                  </a:lnTo>
                  <a:lnTo>
                    <a:pt x="1357" y="94"/>
                  </a:lnTo>
                  <a:lnTo>
                    <a:pt x="1355" y="93"/>
                  </a:lnTo>
                  <a:lnTo>
                    <a:pt x="1351" y="91"/>
                  </a:lnTo>
                  <a:lnTo>
                    <a:pt x="1343" y="91"/>
                  </a:lnTo>
                  <a:lnTo>
                    <a:pt x="1341" y="89"/>
                  </a:lnTo>
                  <a:lnTo>
                    <a:pt x="1338" y="88"/>
                  </a:lnTo>
                  <a:lnTo>
                    <a:pt x="1336" y="89"/>
                  </a:lnTo>
                  <a:lnTo>
                    <a:pt x="1335" y="91"/>
                  </a:lnTo>
                  <a:lnTo>
                    <a:pt x="1331" y="91"/>
                  </a:lnTo>
                  <a:lnTo>
                    <a:pt x="1326" y="93"/>
                  </a:lnTo>
                  <a:lnTo>
                    <a:pt x="1328" y="94"/>
                  </a:lnTo>
                  <a:lnTo>
                    <a:pt x="1329" y="94"/>
                  </a:lnTo>
                  <a:lnTo>
                    <a:pt x="1329" y="96"/>
                  </a:lnTo>
                  <a:lnTo>
                    <a:pt x="1331" y="96"/>
                  </a:lnTo>
                  <a:lnTo>
                    <a:pt x="1329" y="98"/>
                  </a:lnTo>
                  <a:lnTo>
                    <a:pt x="1328" y="98"/>
                  </a:lnTo>
                  <a:lnTo>
                    <a:pt x="1328" y="99"/>
                  </a:lnTo>
                  <a:lnTo>
                    <a:pt x="1328" y="101"/>
                  </a:lnTo>
                  <a:lnTo>
                    <a:pt x="1329" y="103"/>
                  </a:lnTo>
                  <a:lnTo>
                    <a:pt x="1329" y="105"/>
                  </a:lnTo>
                  <a:lnTo>
                    <a:pt x="1331" y="108"/>
                  </a:lnTo>
                  <a:lnTo>
                    <a:pt x="1333" y="110"/>
                  </a:lnTo>
                  <a:lnTo>
                    <a:pt x="1333" y="111"/>
                  </a:lnTo>
                  <a:lnTo>
                    <a:pt x="1333" y="113"/>
                  </a:lnTo>
                  <a:lnTo>
                    <a:pt x="1331" y="113"/>
                  </a:lnTo>
                  <a:lnTo>
                    <a:pt x="1329" y="113"/>
                  </a:lnTo>
                  <a:lnTo>
                    <a:pt x="1328" y="111"/>
                  </a:lnTo>
                  <a:lnTo>
                    <a:pt x="1324" y="108"/>
                  </a:lnTo>
                  <a:lnTo>
                    <a:pt x="1324" y="110"/>
                  </a:lnTo>
                  <a:lnTo>
                    <a:pt x="1324" y="111"/>
                  </a:lnTo>
                  <a:lnTo>
                    <a:pt x="1324" y="113"/>
                  </a:lnTo>
                  <a:lnTo>
                    <a:pt x="1323" y="113"/>
                  </a:lnTo>
                  <a:lnTo>
                    <a:pt x="1323" y="111"/>
                  </a:lnTo>
                  <a:lnTo>
                    <a:pt x="1321" y="105"/>
                  </a:lnTo>
                  <a:lnTo>
                    <a:pt x="1321" y="101"/>
                  </a:lnTo>
                  <a:lnTo>
                    <a:pt x="1319" y="101"/>
                  </a:lnTo>
                  <a:lnTo>
                    <a:pt x="1318" y="103"/>
                  </a:lnTo>
                  <a:lnTo>
                    <a:pt x="1318" y="105"/>
                  </a:lnTo>
                  <a:lnTo>
                    <a:pt x="1318" y="106"/>
                  </a:lnTo>
                  <a:lnTo>
                    <a:pt x="1316" y="106"/>
                  </a:lnTo>
                  <a:lnTo>
                    <a:pt x="1311" y="111"/>
                  </a:lnTo>
                  <a:lnTo>
                    <a:pt x="1309" y="115"/>
                  </a:lnTo>
                  <a:lnTo>
                    <a:pt x="1311" y="118"/>
                  </a:lnTo>
                  <a:lnTo>
                    <a:pt x="1311" y="120"/>
                  </a:lnTo>
                  <a:lnTo>
                    <a:pt x="1313" y="123"/>
                  </a:lnTo>
                  <a:lnTo>
                    <a:pt x="1311" y="125"/>
                  </a:lnTo>
                  <a:lnTo>
                    <a:pt x="1313" y="127"/>
                  </a:lnTo>
                  <a:lnTo>
                    <a:pt x="1313" y="128"/>
                  </a:lnTo>
                  <a:lnTo>
                    <a:pt x="1314" y="130"/>
                  </a:lnTo>
                  <a:lnTo>
                    <a:pt x="1318" y="133"/>
                  </a:lnTo>
                  <a:lnTo>
                    <a:pt x="1318" y="135"/>
                  </a:lnTo>
                  <a:lnTo>
                    <a:pt x="1318" y="137"/>
                  </a:lnTo>
                  <a:lnTo>
                    <a:pt x="1318" y="143"/>
                  </a:lnTo>
                  <a:lnTo>
                    <a:pt x="1318" y="142"/>
                  </a:lnTo>
                  <a:lnTo>
                    <a:pt x="1314" y="137"/>
                  </a:lnTo>
                  <a:lnTo>
                    <a:pt x="1314" y="133"/>
                  </a:lnTo>
                  <a:lnTo>
                    <a:pt x="1313" y="133"/>
                  </a:lnTo>
                  <a:lnTo>
                    <a:pt x="1313" y="132"/>
                  </a:lnTo>
                  <a:lnTo>
                    <a:pt x="1308" y="128"/>
                  </a:lnTo>
                  <a:lnTo>
                    <a:pt x="1306" y="127"/>
                  </a:lnTo>
                  <a:lnTo>
                    <a:pt x="1304" y="125"/>
                  </a:lnTo>
                  <a:lnTo>
                    <a:pt x="1302" y="127"/>
                  </a:lnTo>
                  <a:lnTo>
                    <a:pt x="1302" y="128"/>
                  </a:lnTo>
                  <a:lnTo>
                    <a:pt x="1302" y="130"/>
                  </a:lnTo>
                  <a:lnTo>
                    <a:pt x="1302" y="135"/>
                  </a:lnTo>
                  <a:lnTo>
                    <a:pt x="1302" y="138"/>
                  </a:lnTo>
                  <a:lnTo>
                    <a:pt x="1302" y="142"/>
                  </a:lnTo>
                  <a:lnTo>
                    <a:pt x="1302" y="145"/>
                  </a:lnTo>
                  <a:lnTo>
                    <a:pt x="1301" y="148"/>
                  </a:lnTo>
                  <a:lnTo>
                    <a:pt x="1299" y="150"/>
                  </a:lnTo>
                  <a:lnTo>
                    <a:pt x="1297" y="152"/>
                  </a:lnTo>
                  <a:lnTo>
                    <a:pt x="1296" y="152"/>
                  </a:lnTo>
                  <a:lnTo>
                    <a:pt x="1294" y="152"/>
                  </a:lnTo>
                  <a:lnTo>
                    <a:pt x="1294" y="150"/>
                  </a:lnTo>
                  <a:lnTo>
                    <a:pt x="1297" y="147"/>
                  </a:lnTo>
                  <a:lnTo>
                    <a:pt x="1299" y="143"/>
                  </a:lnTo>
                  <a:lnTo>
                    <a:pt x="1299" y="142"/>
                  </a:lnTo>
                  <a:lnTo>
                    <a:pt x="1297" y="135"/>
                  </a:lnTo>
                  <a:lnTo>
                    <a:pt x="1299" y="133"/>
                  </a:lnTo>
                  <a:lnTo>
                    <a:pt x="1301" y="125"/>
                  </a:lnTo>
                  <a:lnTo>
                    <a:pt x="1301" y="123"/>
                  </a:lnTo>
                  <a:lnTo>
                    <a:pt x="1299" y="121"/>
                  </a:lnTo>
                  <a:lnTo>
                    <a:pt x="1299" y="120"/>
                  </a:lnTo>
                  <a:lnTo>
                    <a:pt x="1299" y="118"/>
                  </a:lnTo>
                  <a:lnTo>
                    <a:pt x="1299" y="116"/>
                  </a:lnTo>
                  <a:lnTo>
                    <a:pt x="1301" y="115"/>
                  </a:lnTo>
                  <a:lnTo>
                    <a:pt x="1301" y="113"/>
                  </a:lnTo>
                  <a:lnTo>
                    <a:pt x="1301" y="111"/>
                  </a:lnTo>
                  <a:lnTo>
                    <a:pt x="1301" y="110"/>
                  </a:lnTo>
                  <a:lnTo>
                    <a:pt x="1302" y="106"/>
                  </a:lnTo>
                  <a:lnTo>
                    <a:pt x="1304" y="101"/>
                  </a:lnTo>
                  <a:lnTo>
                    <a:pt x="1304" y="98"/>
                  </a:lnTo>
                  <a:lnTo>
                    <a:pt x="1302" y="96"/>
                  </a:lnTo>
                  <a:lnTo>
                    <a:pt x="1304" y="96"/>
                  </a:lnTo>
                  <a:lnTo>
                    <a:pt x="1306" y="94"/>
                  </a:lnTo>
                  <a:lnTo>
                    <a:pt x="1308" y="94"/>
                  </a:lnTo>
                  <a:lnTo>
                    <a:pt x="1309" y="94"/>
                  </a:lnTo>
                  <a:lnTo>
                    <a:pt x="1309" y="93"/>
                  </a:lnTo>
                  <a:lnTo>
                    <a:pt x="1309" y="89"/>
                  </a:lnTo>
                  <a:lnTo>
                    <a:pt x="1309" y="88"/>
                  </a:lnTo>
                  <a:lnTo>
                    <a:pt x="1309" y="86"/>
                  </a:lnTo>
                  <a:lnTo>
                    <a:pt x="1311" y="86"/>
                  </a:lnTo>
                  <a:lnTo>
                    <a:pt x="1313" y="88"/>
                  </a:lnTo>
                  <a:lnTo>
                    <a:pt x="1313" y="86"/>
                  </a:lnTo>
                  <a:lnTo>
                    <a:pt x="1313" y="84"/>
                  </a:lnTo>
                  <a:lnTo>
                    <a:pt x="1311" y="84"/>
                  </a:lnTo>
                  <a:lnTo>
                    <a:pt x="1309" y="84"/>
                  </a:lnTo>
                  <a:lnTo>
                    <a:pt x="1308" y="84"/>
                  </a:lnTo>
                  <a:lnTo>
                    <a:pt x="1308" y="83"/>
                  </a:lnTo>
                  <a:lnTo>
                    <a:pt x="1302" y="79"/>
                  </a:lnTo>
                  <a:lnTo>
                    <a:pt x="1301" y="79"/>
                  </a:lnTo>
                  <a:lnTo>
                    <a:pt x="1299" y="78"/>
                  </a:lnTo>
                  <a:lnTo>
                    <a:pt x="1297" y="76"/>
                  </a:lnTo>
                  <a:lnTo>
                    <a:pt x="1297" y="74"/>
                  </a:lnTo>
                  <a:lnTo>
                    <a:pt x="1294" y="72"/>
                  </a:lnTo>
                  <a:lnTo>
                    <a:pt x="1292" y="72"/>
                  </a:lnTo>
                  <a:lnTo>
                    <a:pt x="1291" y="72"/>
                  </a:lnTo>
                  <a:lnTo>
                    <a:pt x="1289" y="74"/>
                  </a:lnTo>
                  <a:lnTo>
                    <a:pt x="1289" y="72"/>
                  </a:lnTo>
                  <a:lnTo>
                    <a:pt x="1287" y="71"/>
                  </a:lnTo>
                  <a:lnTo>
                    <a:pt x="1289" y="69"/>
                  </a:lnTo>
                  <a:lnTo>
                    <a:pt x="1287" y="67"/>
                  </a:lnTo>
                  <a:lnTo>
                    <a:pt x="1286" y="66"/>
                  </a:lnTo>
                  <a:lnTo>
                    <a:pt x="1284" y="64"/>
                  </a:lnTo>
                  <a:lnTo>
                    <a:pt x="1282" y="64"/>
                  </a:lnTo>
                  <a:lnTo>
                    <a:pt x="1280" y="66"/>
                  </a:lnTo>
                  <a:lnTo>
                    <a:pt x="1280" y="64"/>
                  </a:lnTo>
                  <a:lnTo>
                    <a:pt x="1282" y="61"/>
                  </a:lnTo>
                  <a:lnTo>
                    <a:pt x="1280" y="59"/>
                  </a:lnTo>
                  <a:lnTo>
                    <a:pt x="1280" y="61"/>
                  </a:lnTo>
                  <a:lnTo>
                    <a:pt x="1279" y="62"/>
                  </a:lnTo>
                  <a:lnTo>
                    <a:pt x="1279" y="61"/>
                  </a:lnTo>
                  <a:lnTo>
                    <a:pt x="1277" y="61"/>
                  </a:lnTo>
                  <a:lnTo>
                    <a:pt x="1279" y="57"/>
                  </a:lnTo>
                  <a:lnTo>
                    <a:pt x="1277" y="56"/>
                  </a:lnTo>
                  <a:lnTo>
                    <a:pt x="1275" y="56"/>
                  </a:lnTo>
                  <a:lnTo>
                    <a:pt x="1272" y="49"/>
                  </a:lnTo>
                  <a:lnTo>
                    <a:pt x="1267" y="44"/>
                  </a:lnTo>
                  <a:lnTo>
                    <a:pt x="1265" y="42"/>
                  </a:lnTo>
                  <a:lnTo>
                    <a:pt x="1265" y="40"/>
                  </a:lnTo>
                  <a:lnTo>
                    <a:pt x="1264" y="39"/>
                  </a:lnTo>
                  <a:lnTo>
                    <a:pt x="1260" y="37"/>
                  </a:lnTo>
                  <a:lnTo>
                    <a:pt x="1260" y="35"/>
                  </a:lnTo>
                  <a:lnTo>
                    <a:pt x="1259" y="35"/>
                  </a:lnTo>
                  <a:lnTo>
                    <a:pt x="1257" y="34"/>
                  </a:lnTo>
                  <a:lnTo>
                    <a:pt x="1253" y="32"/>
                  </a:lnTo>
                  <a:lnTo>
                    <a:pt x="1252" y="30"/>
                  </a:lnTo>
                  <a:lnTo>
                    <a:pt x="1250" y="28"/>
                  </a:lnTo>
                  <a:lnTo>
                    <a:pt x="1248" y="30"/>
                  </a:lnTo>
                  <a:lnTo>
                    <a:pt x="1247" y="28"/>
                  </a:lnTo>
                  <a:lnTo>
                    <a:pt x="1245" y="28"/>
                  </a:lnTo>
                  <a:lnTo>
                    <a:pt x="1247" y="25"/>
                  </a:lnTo>
                  <a:lnTo>
                    <a:pt x="1247" y="23"/>
                  </a:lnTo>
                  <a:lnTo>
                    <a:pt x="1245" y="22"/>
                  </a:lnTo>
                  <a:lnTo>
                    <a:pt x="1245" y="20"/>
                  </a:lnTo>
                  <a:lnTo>
                    <a:pt x="1243" y="18"/>
                  </a:lnTo>
                  <a:lnTo>
                    <a:pt x="1242" y="20"/>
                  </a:lnTo>
                  <a:lnTo>
                    <a:pt x="1240" y="18"/>
                  </a:lnTo>
                  <a:lnTo>
                    <a:pt x="1238" y="18"/>
                  </a:lnTo>
                  <a:lnTo>
                    <a:pt x="1238" y="17"/>
                  </a:lnTo>
                  <a:lnTo>
                    <a:pt x="1237" y="15"/>
                  </a:lnTo>
                  <a:lnTo>
                    <a:pt x="1235" y="15"/>
                  </a:lnTo>
                  <a:lnTo>
                    <a:pt x="1235" y="17"/>
                  </a:lnTo>
                  <a:lnTo>
                    <a:pt x="1237" y="18"/>
                  </a:lnTo>
                  <a:lnTo>
                    <a:pt x="1237" y="20"/>
                  </a:lnTo>
                  <a:lnTo>
                    <a:pt x="1233" y="20"/>
                  </a:lnTo>
                  <a:lnTo>
                    <a:pt x="1231" y="18"/>
                  </a:lnTo>
                  <a:lnTo>
                    <a:pt x="1228" y="15"/>
                  </a:lnTo>
                  <a:lnTo>
                    <a:pt x="1226" y="15"/>
                  </a:lnTo>
                  <a:lnTo>
                    <a:pt x="1226" y="18"/>
                  </a:lnTo>
                  <a:lnTo>
                    <a:pt x="1225" y="18"/>
                  </a:lnTo>
                  <a:lnTo>
                    <a:pt x="1225" y="20"/>
                  </a:lnTo>
                  <a:lnTo>
                    <a:pt x="1223" y="18"/>
                  </a:lnTo>
                  <a:lnTo>
                    <a:pt x="1223" y="15"/>
                  </a:lnTo>
                  <a:lnTo>
                    <a:pt x="1221" y="13"/>
                  </a:lnTo>
                  <a:lnTo>
                    <a:pt x="1221" y="15"/>
                  </a:lnTo>
                  <a:lnTo>
                    <a:pt x="1221" y="17"/>
                  </a:lnTo>
                  <a:lnTo>
                    <a:pt x="1221" y="18"/>
                  </a:lnTo>
                  <a:lnTo>
                    <a:pt x="1220" y="20"/>
                  </a:lnTo>
                  <a:lnTo>
                    <a:pt x="1218" y="22"/>
                  </a:lnTo>
                  <a:lnTo>
                    <a:pt x="1216" y="20"/>
                  </a:lnTo>
                  <a:lnTo>
                    <a:pt x="1216" y="17"/>
                  </a:lnTo>
                  <a:lnTo>
                    <a:pt x="1215" y="15"/>
                  </a:lnTo>
                  <a:lnTo>
                    <a:pt x="1215" y="13"/>
                  </a:lnTo>
                  <a:lnTo>
                    <a:pt x="1213" y="13"/>
                  </a:lnTo>
                  <a:lnTo>
                    <a:pt x="1213" y="12"/>
                  </a:lnTo>
                  <a:lnTo>
                    <a:pt x="1213" y="10"/>
                  </a:lnTo>
                  <a:lnTo>
                    <a:pt x="1213" y="8"/>
                  </a:lnTo>
                  <a:lnTo>
                    <a:pt x="1211" y="10"/>
                  </a:lnTo>
                  <a:lnTo>
                    <a:pt x="1213" y="8"/>
                  </a:lnTo>
                  <a:lnTo>
                    <a:pt x="1211" y="8"/>
                  </a:lnTo>
                  <a:lnTo>
                    <a:pt x="1210" y="8"/>
                  </a:lnTo>
                  <a:lnTo>
                    <a:pt x="1210" y="7"/>
                  </a:lnTo>
                  <a:lnTo>
                    <a:pt x="1210" y="5"/>
                  </a:lnTo>
                  <a:lnTo>
                    <a:pt x="1208" y="5"/>
                  </a:lnTo>
                  <a:lnTo>
                    <a:pt x="1206" y="3"/>
                  </a:lnTo>
                  <a:lnTo>
                    <a:pt x="1203" y="0"/>
                  </a:lnTo>
                  <a:lnTo>
                    <a:pt x="1201" y="1"/>
                  </a:lnTo>
                  <a:lnTo>
                    <a:pt x="1199" y="1"/>
                  </a:lnTo>
                  <a:lnTo>
                    <a:pt x="1201" y="3"/>
                  </a:lnTo>
                  <a:lnTo>
                    <a:pt x="1199" y="3"/>
                  </a:lnTo>
                  <a:lnTo>
                    <a:pt x="1198" y="1"/>
                  </a:lnTo>
                  <a:lnTo>
                    <a:pt x="1196" y="1"/>
                  </a:lnTo>
                  <a:lnTo>
                    <a:pt x="1194" y="3"/>
                  </a:lnTo>
                  <a:lnTo>
                    <a:pt x="1196" y="5"/>
                  </a:lnTo>
                  <a:lnTo>
                    <a:pt x="1196" y="7"/>
                  </a:lnTo>
                  <a:lnTo>
                    <a:pt x="1194" y="7"/>
                  </a:lnTo>
                  <a:lnTo>
                    <a:pt x="1194" y="8"/>
                  </a:lnTo>
                  <a:lnTo>
                    <a:pt x="1193" y="8"/>
                  </a:lnTo>
                  <a:lnTo>
                    <a:pt x="1193" y="7"/>
                  </a:lnTo>
                  <a:lnTo>
                    <a:pt x="1193" y="5"/>
                  </a:lnTo>
                  <a:lnTo>
                    <a:pt x="1191" y="3"/>
                  </a:lnTo>
                  <a:lnTo>
                    <a:pt x="1191" y="5"/>
                  </a:lnTo>
                  <a:lnTo>
                    <a:pt x="1189" y="5"/>
                  </a:lnTo>
                  <a:lnTo>
                    <a:pt x="1188" y="7"/>
                  </a:lnTo>
                  <a:lnTo>
                    <a:pt x="1186" y="7"/>
                  </a:lnTo>
                  <a:lnTo>
                    <a:pt x="1188" y="10"/>
                  </a:lnTo>
                  <a:lnTo>
                    <a:pt x="1188" y="12"/>
                  </a:lnTo>
                  <a:lnTo>
                    <a:pt x="1189" y="13"/>
                  </a:lnTo>
                  <a:lnTo>
                    <a:pt x="1189" y="15"/>
                  </a:lnTo>
                  <a:lnTo>
                    <a:pt x="1191" y="17"/>
                  </a:lnTo>
                  <a:lnTo>
                    <a:pt x="1193" y="17"/>
                  </a:lnTo>
                  <a:lnTo>
                    <a:pt x="1193" y="18"/>
                  </a:lnTo>
                  <a:lnTo>
                    <a:pt x="1194" y="18"/>
                  </a:lnTo>
                  <a:lnTo>
                    <a:pt x="1194" y="20"/>
                  </a:lnTo>
                  <a:lnTo>
                    <a:pt x="1193" y="18"/>
                  </a:lnTo>
                  <a:lnTo>
                    <a:pt x="1191" y="18"/>
                  </a:lnTo>
                  <a:lnTo>
                    <a:pt x="1191" y="20"/>
                  </a:lnTo>
                  <a:lnTo>
                    <a:pt x="1193" y="20"/>
                  </a:lnTo>
                  <a:lnTo>
                    <a:pt x="1194" y="22"/>
                  </a:lnTo>
                  <a:lnTo>
                    <a:pt x="1193" y="22"/>
                  </a:lnTo>
                  <a:lnTo>
                    <a:pt x="1191" y="22"/>
                  </a:lnTo>
                  <a:lnTo>
                    <a:pt x="1189" y="22"/>
                  </a:lnTo>
                  <a:lnTo>
                    <a:pt x="1188" y="22"/>
                  </a:lnTo>
                  <a:lnTo>
                    <a:pt x="1186" y="22"/>
                  </a:lnTo>
                  <a:lnTo>
                    <a:pt x="1186" y="23"/>
                  </a:lnTo>
                  <a:lnTo>
                    <a:pt x="1184" y="23"/>
                  </a:lnTo>
                  <a:lnTo>
                    <a:pt x="1182" y="22"/>
                  </a:lnTo>
                  <a:lnTo>
                    <a:pt x="1182" y="23"/>
                  </a:lnTo>
                  <a:lnTo>
                    <a:pt x="1182" y="25"/>
                  </a:lnTo>
                  <a:lnTo>
                    <a:pt x="1184" y="27"/>
                  </a:lnTo>
                  <a:lnTo>
                    <a:pt x="1184" y="25"/>
                  </a:lnTo>
                  <a:lnTo>
                    <a:pt x="1186" y="25"/>
                  </a:lnTo>
                  <a:lnTo>
                    <a:pt x="1186" y="27"/>
                  </a:lnTo>
                  <a:lnTo>
                    <a:pt x="1184" y="27"/>
                  </a:lnTo>
                  <a:lnTo>
                    <a:pt x="1184" y="28"/>
                  </a:lnTo>
                  <a:lnTo>
                    <a:pt x="1184" y="30"/>
                  </a:lnTo>
                  <a:lnTo>
                    <a:pt x="1184" y="32"/>
                  </a:lnTo>
                  <a:lnTo>
                    <a:pt x="1182" y="34"/>
                  </a:lnTo>
                  <a:lnTo>
                    <a:pt x="1181" y="34"/>
                  </a:lnTo>
                  <a:lnTo>
                    <a:pt x="1181" y="32"/>
                  </a:lnTo>
                  <a:lnTo>
                    <a:pt x="1179" y="30"/>
                  </a:lnTo>
                  <a:lnTo>
                    <a:pt x="1177" y="30"/>
                  </a:lnTo>
                  <a:lnTo>
                    <a:pt x="1177" y="32"/>
                  </a:lnTo>
                  <a:lnTo>
                    <a:pt x="1177" y="34"/>
                  </a:lnTo>
                  <a:lnTo>
                    <a:pt x="1177" y="35"/>
                  </a:lnTo>
                  <a:lnTo>
                    <a:pt x="1177" y="37"/>
                  </a:lnTo>
                  <a:lnTo>
                    <a:pt x="1176" y="39"/>
                  </a:lnTo>
                  <a:lnTo>
                    <a:pt x="1174" y="39"/>
                  </a:lnTo>
                  <a:lnTo>
                    <a:pt x="1174" y="40"/>
                  </a:lnTo>
                  <a:lnTo>
                    <a:pt x="1174" y="44"/>
                  </a:lnTo>
                  <a:lnTo>
                    <a:pt x="1172" y="42"/>
                  </a:lnTo>
                  <a:lnTo>
                    <a:pt x="1171" y="42"/>
                  </a:lnTo>
                  <a:lnTo>
                    <a:pt x="1171" y="40"/>
                  </a:lnTo>
                  <a:lnTo>
                    <a:pt x="1171" y="39"/>
                  </a:lnTo>
                  <a:lnTo>
                    <a:pt x="1171" y="37"/>
                  </a:lnTo>
                  <a:lnTo>
                    <a:pt x="1171" y="35"/>
                  </a:lnTo>
                  <a:lnTo>
                    <a:pt x="1169" y="35"/>
                  </a:lnTo>
                  <a:lnTo>
                    <a:pt x="1167" y="37"/>
                  </a:lnTo>
                  <a:lnTo>
                    <a:pt x="1166" y="37"/>
                  </a:lnTo>
                  <a:lnTo>
                    <a:pt x="1166" y="35"/>
                  </a:lnTo>
                  <a:lnTo>
                    <a:pt x="1164" y="34"/>
                  </a:lnTo>
                  <a:lnTo>
                    <a:pt x="1167" y="30"/>
                  </a:lnTo>
                  <a:lnTo>
                    <a:pt x="1166" y="30"/>
                  </a:lnTo>
                  <a:lnTo>
                    <a:pt x="1164" y="30"/>
                  </a:lnTo>
                  <a:lnTo>
                    <a:pt x="1161" y="30"/>
                  </a:lnTo>
                  <a:lnTo>
                    <a:pt x="1162" y="28"/>
                  </a:lnTo>
                  <a:lnTo>
                    <a:pt x="1164" y="27"/>
                  </a:lnTo>
                  <a:lnTo>
                    <a:pt x="1164" y="25"/>
                  </a:lnTo>
                  <a:lnTo>
                    <a:pt x="1164" y="23"/>
                  </a:lnTo>
                  <a:lnTo>
                    <a:pt x="1166" y="23"/>
                  </a:lnTo>
                  <a:lnTo>
                    <a:pt x="1166" y="22"/>
                  </a:lnTo>
                  <a:lnTo>
                    <a:pt x="1167" y="20"/>
                  </a:lnTo>
                  <a:lnTo>
                    <a:pt x="1169" y="18"/>
                  </a:lnTo>
                  <a:lnTo>
                    <a:pt x="1171" y="18"/>
                  </a:lnTo>
                  <a:lnTo>
                    <a:pt x="1167" y="18"/>
                  </a:lnTo>
                  <a:lnTo>
                    <a:pt x="1166" y="18"/>
                  </a:lnTo>
                  <a:lnTo>
                    <a:pt x="1164" y="20"/>
                  </a:lnTo>
                  <a:lnTo>
                    <a:pt x="1164" y="22"/>
                  </a:lnTo>
                  <a:lnTo>
                    <a:pt x="1162" y="23"/>
                  </a:lnTo>
                  <a:lnTo>
                    <a:pt x="1161" y="23"/>
                  </a:lnTo>
                  <a:lnTo>
                    <a:pt x="1159" y="22"/>
                  </a:lnTo>
                  <a:lnTo>
                    <a:pt x="1157" y="22"/>
                  </a:lnTo>
                  <a:lnTo>
                    <a:pt x="1155" y="23"/>
                  </a:lnTo>
                  <a:lnTo>
                    <a:pt x="1154" y="27"/>
                  </a:lnTo>
                  <a:lnTo>
                    <a:pt x="1152" y="27"/>
                  </a:lnTo>
                  <a:lnTo>
                    <a:pt x="1150" y="27"/>
                  </a:lnTo>
                  <a:lnTo>
                    <a:pt x="1150" y="28"/>
                  </a:lnTo>
                  <a:lnTo>
                    <a:pt x="1150" y="30"/>
                  </a:lnTo>
                  <a:lnTo>
                    <a:pt x="1149" y="30"/>
                  </a:lnTo>
                  <a:lnTo>
                    <a:pt x="1149" y="32"/>
                  </a:lnTo>
                  <a:lnTo>
                    <a:pt x="1149" y="34"/>
                  </a:lnTo>
                  <a:lnTo>
                    <a:pt x="1147" y="35"/>
                  </a:lnTo>
                  <a:lnTo>
                    <a:pt x="1149" y="35"/>
                  </a:lnTo>
                  <a:lnTo>
                    <a:pt x="1149" y="37"/>
                  </a:lnTo>
                  <a:lnTo>
                    <a:pt x="1150" y="37"/>
                  </a:lnTo>
                  <a:lnTo>
                    <a:pt x="1152" y="39"/>
                  </a:lnTo>
                  <a:lnTo>
                    <a:pt x="1152" y="40"/>
                  </a:lnTo>
                  <a:lnTo>
                    <a:pt x="1149" y="40"/>
                  </a:lnTo>
                  <a:lnTo>
                    <a:pt x="1147" y="40"/>
                  </a:lnTo>
                  <a:lnTo>
                    <a:pt x="1147" y="42"/>
                  </a:lnTo>
                  <a:lnTo>
                    <a:pt x="1147" y="44"/>
                  </a:lnTo>
                  <a:lnTo>
                    <a:pt x="1145" y="42"/>
                  </a:lnTo>
                  <a:lnTo>
                    <a:pt x="1144" y="42"/>
                  </a:lnTo>
                  <a:lnTo>
                    <a:pt x="1142" y="42"/>
                  </a:lnTo>
                  <a:lnTo>
                    <a:pt x="1140" y="42"/>
                  </a:lnTo>
                  <a:lnTo>
                    <a:pt x="1142" y="42"/>
                  </a:lnTo>
                  <a:lnTo>
                    <a:pt x="1142" y="40"/>
                  </a:lnTo>
                  <a:lnTo>
                    <a:pt x="1140" y="39"/>
                  </a:lnTo>
                  <a:lnTo>
                    <a:pt x="1139" y="37"/>
                  </a:lnTo>
                  <a:lnTo>
                    <a:pt x="1139" y="35"/>
                  </a:lnTo>
                  <a:lnTo>
                    <a:pt x="1137" y="35"/>
                  </a:lnTo>
                  <a:lnTo>
                    <a:pt x="1139" y="34"/>
                  </a:lnTo>
                  <a:lnTo>
                    <a:pt x="1140" y="32"/>
                  </a:lnTo>
                  <a:lnTo>
                    <a:pt x="1140" y="30"/>
                  </a:lnTo>
                  <a:lnTo>
                    <a:pt x="1139" y="30"/>
                  </a:lnTo>
                  <a:lnTo>
                    <a:pt x="1135" y="30"/>
                  </a:lnTo>
                  <a:lnTo>
                    <a:pt x="1137" y="30"/>
                  </a:lnTo>
                  <a:lnTo>
                    <a:pt x="1135" y="28"/>
                  </a:lnTo>
                  <a:lnTo>
                    <a:pt x="1137" y="28"/>
                  </a:lnTo>
                  <a:lnTo>
                    <a:pt x="1139" y="27"/>
                  </a:lnTo>
                  <a:lnTo>
                    <a:pt x="1140" y="27"/>
                  </a:lnTo>
                  <a:lnTo>
                    <a:pt x="1139" y="25"/>
                  </a:lnTo>
                  <a:lnTo>
                    <a:pt x="1135" y="25"/>
                  </a:lnTo>
                  <a:lnTo>
                    <a:pt x="1137" y="23"/>
                  </a:lnTo>
                  <a:lnTo>
                    <a:pt x="1140" y="22"/>
                  </a:lnTo>
                  <a:lnTo>
                    <a:pt x="1140" y="20"/>
                  </a:lnTo>
                  <a:lnTo>
                    <a:pt x="1139" y="20"/>
                  </a:lnTo>
                  <a:lnTo>
                    <a:pt x="1137" y="22"/>
                  </a:lnTo>
                  <a:lnTo>
                    <a:pt x="1133" y="23"/>
                  </a:lnTo>
                  <a:lnTo>
                    <a:pt x="1133" y="25"/>
                  </a:lnTo>
                  <a:lnTo>
                    <a:pt x="1132" y="25"/>
                  </a:lnTo>
                  <a:lnTo>
                    <a:pt x="1132" y="23"/>
                  </a:lnTo>
                  <a:lnTo>
                    <a:pt x="1132" y="22"/>
                  </a:lnTo>
                  <a:lnTo>
                    <a:pt x="1133" y="22"/>
                  </a:lnTo>
                  <a:lnTo>
                    <a:pt x="1135" y="22"/>
                  </a:lnTo>
                  <a:lnTo>
                    <a:pt x="1135" y="20"/>
                  </a:lnTo>
                  <a:lnTo>
                    <a:pt x="1133" y="20"/>
                  </a:lnTo>
                  <a:lnTo>
                    <a:pt x="1133" y="18"/>
                  </a:lnTo>
                  <a:lnTo>
                    <a:pt x="1135" y="18"/>
                  </a:lnTo>
                  <a:lnTo>
                    <a:pt x="1135" y="17"/>
                  </a:lnTo>
                  <a:lnTo>
                    <a:pt x="1133" y="18"/>
                  </a:lnTo>
                  <a:lnTo>
                    <a:pt x="1132" y="18"/>
                  </a:lnTo>
                  <a:lnTo>
                    <a:pt x="1130" y="17"/>
                  </a:lnTo>
                  <a:lnTo>
                    <a:pt x="1130" y="15"/>
                  </a:lnTo>
                  <a:lnTo>
                    <a:pt x="1130" y="13"/>
                  </a:lnTo>
                  <a:lnTo>
                    <a:pt x="1128" y="15"/>
                  </a:lnTo>
                  <a:lnTo>
                    <a:pt x="1128" y="17"/>
                  </a:lnTo>
                  <a:lnTo>
                    <a:pt x="1127" y="17"/>
                  </a:lnTo>
                  <a:lnTo>
                    <a:pt x="1127" y="18"/>
                  </a:lnTo>
                  <a:lnTo>
                    <a:pt x="1125" y="17"/>
                  </a:lnTo>
                  <a:lnTo>
                    <a:pt x="1123" y="17"/>
                  </a:lnTo>
                  <a:lnTo>
                    <a:pt x="1123" y="18"/>
                  </a:lnTo>
                  <a:lnTo>
                    <a:pt x="1125" y="18"/>
                  </a:lnTo>
                  <a:lnTo>
                    <a:pt x="1128" y="20"/>
                  </a:lnTo>
                  <a:lnTo>
                    <a:pt x="1128" y="22"/>
                  </a:lnTo>
                  <a:lnTo>
                    <a:pt x="1130" y="22"/>
                  </a:lnTo>
                  <a:lnTo>
                    <a:pt x="1130" y="23"/>
                  </a:lnTo>
                  <a:lnTo>
                    <a:pt x="1130" y="25"/>
                  </a:lnTo>
                  <a:lnTo>
                    <a:pt x="1128" y="25"/>
                  </a:lnTo>
                  <a:lnTo>
                    <a:pt x="1125" y="22"/>
                  </a:lnTo>
                  <a:lnTo>
                    <a:pt x="1125" y="23"/>
                  </a:lnTo>
                  <a:lnTo>
                    <a:pt x="1125" y="25"/>
                  </a:lnTo>
                  <a:lnTo>
                    <a:pt x="1125" y="27"/>
                  </a:lnTo>
                  <a:lnTo>
                    <a:pt x="1123" y="27"/>
                  </a:lnTo>
                  <a:lnTo>
                    <a:pt x="1123" y="25"/>
                  </a:lnTo>
                  <a:lnTo>
                    <a:pt x="1122" y="23"/>
                  </a:lnTo>
                  <a:lnTo>
                    <a:pt x="1120" y="23"/>
                  </a:lnTo>
                  <a:lnTo>
                    <a:pt x="1120" y="25"/>
                  </a:lnTo>
                  <a:lnTo>
                    <a:pt x="1120" y="27"/>
                  </a:lnTo>
                  <a:lnTo>
                    <a:pt x="1120" y="28"/>
                  </a:lnTo>
                  <a:lnTo>
                    <a:pt x="1122" y="30"/>
                  </a:lnTo>
                  <a:lnTo>
                    <a:pt x="1130" y="30"/>
                  </a:lnTo>
                  <a:lnTo>
                    <a:pt x="1133" y="32"/>
                  </a:lnTo>
                  <a:lnTo>
                    <a:pt x="1135" y="35"/>
                  </a:lnTo>
                  <a:lnTo>
                    <a:pt x="1133" y="35"/>
                  </a:lnTo>
                  <a:lnTo>
                    <a:pt x="1133" y="37"/>
                  </a:lnTo>
                  <a:lnTo>
                    <a:pt x="1133" y="39"/>
                  </a:lnTo>
                  <a:lnTo>
                    <a:pt x="1133" y="40"/>
                  </a:lnTo>
                  <a:lnTo>
                    <a:pt x="1132" y="42"/>
                  </a:lnTo>
                  <a:lnTo>
                    <a:pt x="1130" y="42"/>
                  </a:lnTo>
                  <a:lnTo>
                    <a:pt x="1128" y="44"/>
                  </a:lnTo>
                  <a:lnTo>
                    <a:pt x="1127" y="44"/>
                  </a:lnTo>
                  <a:lnTo>
                    <a:pt x="1127" y="45"/>
                  </a:lnTo>
                  <a:lnTo>
                    <a:pt x="1127" y="47"/>
                  </a:lnTo>
                  <a:lnTo>
                    <a:pt x="1128" y="49"/>
                  </a:lnTo>
                  <a:lnTo>
                    <a:pt x="1128" y="50"/>
                  </a:lnTo>
                  <a:lnTo>
                    <a:pt x="1127" y="50"/>
                  </a:lnTo>
                  <a:lnTo>
                    <a:pt x="1127" y="52"/>
                  </a:lnTo>
                  <a:lnTo>
                    <a:pt x="1127" y="54"/>
                  </a:lnTo>
                  <a:lnTo>
                    <a:pt x="1125" y="54"/>
                  </a:lnTo>
                  <a:lnTo>
                    <a:pt x="1123" y="56"/>
                  </a:lnTo>
                  <a:lnTo>
                    <a:pt x="1122" y="56"/>
                  </a:lnTo>
                  <a:lnTo>
                    <a:pt x="1120" y="57"/>
                  </a:lnTo>
                  <a:lnTo>
                    <a:pt x="1120" y="56"/>
                  </a:lnTo>
                  <a:lnTo>
                    <a:pt x="1120" y="57"/>
                  </a:lnTo>
                  <a:lnTo>
                    <a:pt x="1120" y="59"/>
                  </a:lnTo>
                  <a:lnTo>
                    <a:pt x="1122" y="59"/>
                  </a:lnTo>
                  <a:lnTo>
                    <a:pt x="1123" y="61"/>
                  </a:lnTo>
                  <a:lnTo>
                    <a:pt x="1123" y="62"/>
                  </a:lnTo>
                  <a:lnTo>
                    <a:pt x="1125" y="64"/>
                  </a:lnTo>
                  <a:lnTo>
                    <a:pt x="1125" y="66"/>
                  </a:lnTo>
                  <a:lnTo>
                    <a:pt x="1125" y="67"/>
                  </a:lnTo>
                  <a:lnTo>
                    <a:pt x="1123" y="69"/>
                  </a:lnTo>
                  <a:lnTo>
                    <a:pt x="1123" y="67"/>
                  </a:lnTo>
                  <a:lnTo>
                    <a:pt x="1122" y="67"/>
                  </a:lnTo>
                  <a:lnTo>
                    <a:pt x="1122" y="69"/>
                  </a:lnTo>
                  <a:lnTo>
                    <a:pt x="1122" y="71"/>
                  </a:lnTo>
                  <a:lnTo>
                    <a:pt x="1120" y="71"/>
                  </a:lnTo>
                  <a:lnTo>
                    <a:pt x="1118" y="69"/>
                  </a:lnTo>
                  <a:lnTo>
                    <a:pt x="1115" y="67"/>
                  </a:lnTo>
                  <a:lnTo>
                    <a:pt x="1115" y="69"/>
                  </a:lnTo>
                  <a:lnTo>
                    <a:pt x="1115" y="72"/>
                  </a:lnTo>
                  <a:lnTo>
                    <a:pt x="1113" y="72"/>
                  </a:lnTo>
                  <a:lnTo>
                    <a:pt x="1115" y="74"/>
                  </a:lnTo>
                  <a:lnTo>
                    <a:pt x="1115" y="78"/>
                  </a:lnTo>
                  <a:lnTo>
                    <a:pt x="1113" y="79"/>
                  </a:lnTo>
                  <a:lnTo>
                    <a:pt x="1112" y="78"/>
                  </a:lnTo>
                  <a:lnTo>
                    <a:pt x="1110" y="76"/>
                  </a:lnTo>
                  <a:lnTo>
                    <a:pt x="1108" y="76"/>
                  </a:lnTo>
                  <a:lnTo>
                    <a:pt x="1108" y="74"/>
                  </a:lnTo>
                  <a:lnTo>
                    <a:pt x="1106" y="72"/>
                  </a:lnTo>
                  <a:lnTo>
                    <a:pt x="1108" y="71"/>
                  </a:lnTo>
                  <a:lnTo>
                    <a:pt x="1106" y="69"/>
                  </a:lnTo>
                  <a:lnTo>
                    <a:pt x="1108" y="67"/>
                  </a:lnTo>
                  <a:lnTo>
                    <a:pt x="1106" y="66"/>
                  </a:lnTo>
                  <a:lnTo>
                    <a:pt x="1108" y="64"/>
                  </a:lnTo>
                  <a:lnTo>
                    <a:pt x="1108" y="62"/>
                  </a:lnTo>
                  <a:lnTo>
                    <a:pt x="1106" y="62"/>
                  </a:lnTo>
                  <a:lnTo>
                    <a:pt x="1106" y="64"/>
                  </a:lnTo>
                  <a:lnTo>
                    <a:pt x="1105" y="62"/>
                  </a:lnTo>
                  <a:lnTo>
                    <a:pt x="1105" y="61"/>
                  </a:lnTo>
                  <a:lnTo>
                    <a:pt x="1103" y="61"/>
                  </a:lnTo>
                  <a:lnTo>
                    <a:pt x="1103" y="62"/>
                  </a:lnTo>
                  <a:lnTo>
                    <a:pt x="1101" y="64"/>
                  </a:lnTo>
                  <a:lnTo>
                    <a:pt x="1098" y="64"/>
                  </a:lnTo>
                  <a:lnTo>
                    <a:pt x="1100" y="62"/>
                  </a:lnTo>
                  <a:lnTo>
                    <a:pt x="1100" y="61"/>
                  </a:lnTo>
                  <a:lnTo>
                    <a:pt x="1098" y="61"/>
                  </a:lnTo>
                  <a:lnTo>
                    <a:pt x="1100" y="59"/>
                  </a:lnTo>
                  <a:lnTo>
                    <a:pt x="1098" y="57"/>
                  </a:lnTo>
                  <a:lnTo>
                    <a:pt x="1096" y="61"/>
                  </a:lnTo>
                  <a:lnTo>
                    <a:pt x="1096" y="64"/>
                  </a:lnTo>
                  <a:lnTo>
                    <a:pt x="1096" y="66"/>
                  </a:lnTo>
                  <a:lnTo>
                    <a:pt x="1096" y="67"/>
                  </a:lnTo>
                  <a:lnTo>
                    <a:pt x="1091" y="78"/>
                  </a:lnTo>
                  <a:lnTo>
                    <a:pt x="1091" y="74"/>
                  </a:lnTo>
                  <a:lnTo>
                    <a:pt x="1095" y="67"/>
                  </a:lnTo>
                  <a:lnTo>
                    <a:pt x="1095" y="64"/>
                  </a:lnTo>
                  <a:lnTo>
                    <a:pt x="1093" y="62"/>
                  </a:lnTo>
                  <a:lnTo>
                    <a:pt x="1093" y="54"/>
                  </a:lnTo>
                  <a:lnTo>
                    <a:pt x="1093" y="52"/>
                  </a:lnTo>
                  <a:lnTo>
                    <a:pt x="1095" y="52"/>
                  </a:lnTo>
                  <a:lnTo>
                    <a:pt x="1096" y="52"/>
                  </a:lnTo>
                  <a:lnTo>
                    <a:pt x="1098" y="52"/>
                  </a:lnTo>
                  <a:lnTo>
                    <a:pt x="1098" y="50"/>
                  </a:lnTo>
                  <a:lnTo>
                    <a:pt x="1096" y="50"/>
                  </a:lnTo>
                  <a:lnTo>
                    <a:pt x="1098" y="47"/>
                  </a:lnTo>
                  <a:lnTo>
                    <a:pt x="1096" y="47"/>
                  </a:lnTo>
                  <a:lnTo>
                    <a:pt x="1096" y="49"/>
                  </a:lnTo>
                  <a:lnTo>
                    <a:pt x="1095" y="47"/>
                  </a:lnTo>
                  <a:lnTo>
                    <a:pt x="1093" y="47"/>
                  </a:lnTo>
                  <a:lnTo>
                    <a:pt x="1093" y="45"/>
                  </a:lnTo>
                  <a:lnTo>
                    <a:pt x="1091" y="45"/>
                  </a:lnTo>
                  <a:lnTo>
                    <a:pt x="1091" y="44"/>
                  </a:lnTo>
                  <a:lnTo>
                    <a:pt x="1090" y="42"/>
                  </a:lnTo>
                  <a:lnTo>
                    <a:pt x="1088" y="44"/>
                  </a:lnTo>
                  <a:lnTo>
                    <a:pt x="1088" y="45"/>
                  </a:lnTo>
                  <a:lnTo>
                    <a:pt x="1086" y="44"/>
                  </a:lnTo>
                  <a:lnTo>
                    <a:pt x="1086" y="45"/>
                  </a:lnTo>
                  <a:lnTo>
                    <a:pt x="1088" y="47"/>
                  </a:lnTo>
                  <a:lnTo>
                    <a:pt x="1086" y="49"/>
                  </a:lnTo>
                  <a:lnTo>
                    <a:pt x="1086" y="50"/>
                  </a:lnTo>
                  <a:lnTo>
                    <a:pt x="1086" y="52"/>
                  </a:lnTo>
                  <a:lnTo>
                    <a:pt x="1086" y="54"/>
                  </a:lnTo>
                  <a:lnTo>
                    <a:pt x="1088" y="56"/>
                  </a:lnTo>
                  <a:lnTo>
                    <a:pt x="1088" y="57"/>
                  </a:lnTo>
                  <a:lnTo>
                    <a:pt x="1090" y="59"/>
                  </a:lnTo>
                  <a:lnTo>
                    <a:pt x="1088" y="59"/>
                  </a:lnTo>
                  <a:lnTo>
                    <a:pt x="1088" y="61"/>
                  </a:lnTo>
                  <a:lnTo>
                    <a:pt x="1088" y="66"/>
                  </a:lnTo>
                  <a:lnTo>
                    <a:pt x="1088" y="67"/>
                  </a:lnTo>
                  <a:lnTo>
                    <a:pt x="1086" y="67"/>
                  </a:lnTo>
                  <a:lnTo>
                    <a:pt x="1086" y="69"/>
                  </a:lnTo>
                  <a:lnTo>
                    <a:pt x="1086" y="71"/>
                  </a:lnTo>
                  <a:lnTo>
                    <a:pt x="1084" y="71"/>
                  </a:lnTo>
                  <a:lnTo>
                    <a:pt x="1083" y="71"/>
                  </a:lnTo>
                  <a:lnTo>
                    <a:pt x="1081" y="71"/>
                  </a:lnTo>
                  <a:lnTo>
                    <a:pt x="1081" y="69"/>
                  </a:lnTo>
                  <a:lnTo>
                    <a:pt x="1083" y="69"/>
                  </a:lnTo>
                  <a:lnTo>
                    <a:pt x="1083" y="67"/>
                  </a:lnTo>
                  <a:lnTo>
                    <a:pt x="1083" y="66"/>
                  </a:lnTo>
                  <a:lnTo>
                    <a:pt x="1081" y="66"/>
                  </a:lnTo>
                  <a:lnTo>
                    <a:pt x="1079" y="66"/>
                  </a:lnTo>
                  <a:lnTo>
                    <a:pt x="1078" y="66"/>
                  </a:lnTo>
                  <a:lnTo>
                    <a:pt x="1078" y="67"/>
                  </a:lnTo>
                  <a:lnTo>
                    <a:pt x="1078" y="71"/>
                  </a:lnTo>
                  <a:lnTo>
                    <a:pt x="1076" y="69"/>
                  </a:lnTo>
                  <a:lnTo>
                    <a:pt x="1076" y="71"/>
                  </a:lnTo>
                  <a:lnTo>
                    <a:pt x="1076" y="72"/>
                  </a:lnTo>
                  <a:lnTo>
                    <a:pt x="1076" y="74"/>
                  </a:lnTo>
                  <a:lnTo>
                    <a:pt x="1074" y="74"/>
                  </a:lnTo>
                  <a:lnTo>
                    <a:pt x="1074" y="76"/>
                  </a:lnTo>
                  <a:lnTo>
                    <a:pt x="1074" y="78"/>
                  </a:lnTo>
                  <a:lnTo>
                    <a:pt x="1074" y="79"/>
                  </a:lnTo>
                  <a:lnTo>
                    <a:pt x="1073" y="78"/>
                  </a:lnTo>
                  <a:lnTo>
                    <a:pt x="1071" y="71"/>
                  </a:lnTo>
                  <a:lnTo>
                    <a:pt x="1069" y="69"/>
                  </a:lnTo>
                  <a:lnTo>
                    <a:pt x="1069" y="72"/>
                  </a:lnTo>
                  <a:lnTo>
                    <a:pt x="1068" y="72"/>
                  </a:lnTo>
                  <a:lnTo>
                    <a:pt x="1066" y="74"/>
                  </a:lnTo>
                  <a:lnTo>
                    <a:pt x="1066" y="76"/>
                  </a:lnTo>
                  <a:lnTo>
                    <a:pt x="1066" y="74"/>
                  </a:lnTo>
                  <a:lnTo>
                    <a:pt x="1066" y="72"/>
                  </a:lnTo>
                  <a:lnTo>
                    <a:pt x="1066" y="67"/>
                  </a:lnTo>
                  <a:lnTo>
                    <a:pt x="1066" y="66"/>
                  </a:lnTo>
                  <a:lnTo>
                    <a:pt x="1066" y="67"/>
                  </a:lnTo>
                  <a:lnTo>
                    <a:pt x="1064" y="67"/>
                  </a:lnTo>
                  <a:lnTo>
                    <a:pt x="1064" y="71"/>
                  </a:lnTo>
                  <a:lnTo>
                    <a:pt x="1063" y="72"/>
                  </a:lnTo>
                  <a:lnTo>
                    <a:pt x="1061" y="72"/>
                  </a:lnTo>
                  <a:lnTo>
                    <a:pt x="1059" y="72"/>
                  </a:lnTo>
                  <a:lnTo>
                    <a:pt x="1057" y="74"/>
                  </a:lnTo>
                  <a:lnTo>
                    <a:pt x="1056" y="76"/>
                  </a:lnTo>
                  <a:lnTo>
                    <a:pt x="1056" y="78"/>
                  </a:lnTo>
                  <a:lnTo>
                    <a:pt x="1057" y="78"/>
                  </a:lnTo>
                  <a:lnTo>
                    <a:pt x="1061" y="78"/>
                  </a:lnTo>
                  <a:lnTo>
                    <a:pt x="1063" y="78"/>
                  </a:lnTo>
                  <a:lnTo>
                    <a:pt x="1061" y="79"/>
                  </a:lnTo>
                  <a:lnTo>
                    <a:pt x="1059" y="79"/>
                  </a:lnTo>
                  <a:lnTo>
                    <a:pt x="1057" y="81"/>
                  </a:lnTo>
                  <a:lnTo>
                    <a:pt x="1054" y="81"/>
                  </a:lnTo>
                  <a:lnTo>
                    <a:pt x="1052" y="83"/>
                  </a:lnTo>
                  <a:lnTo>
                    <a:pt x="1054" y="84"/>
                  </a:lnTo>
                  <a:lnTo>
                    <a:pt x="1052" y="84"/>
                  </a:lnTo>
                  <a:lnTo>
                    <a:pt x="1051" y="84"/>
                  </a:lnTo>
                  <a:lnTo>
                    <a:pt x="1051" y="86"/>
                  </a:lnTo>
                  <a:lnTo>
                    <a:pt x="1049" y="86"/>
                  </a:lnTo>
                  <a:lnTo>
                    <a:pt x="1047" y="86"/>
                  </a:lnTo>
                  <a:lnTo>
                    <a:pt x="1047" y="89"/>
                  </a:lnTo>
                  <a:lnTo>
                    <a:pt x="1049" y="89"/>
                  </a:lnTo>
                  <a:lnTo>
                    <a:pt x="1049" y="91"/>
                  </a:lnTo>
                  <a:lnTo>
                    <a:pt x="1051" y="91"/>
                  </a:lnTo>
                  <a:lnTo>
                    <a:pt x="1051" y="89"/>
                  </a:lnTo>
                  <a:lnTo>
                    <a:pt x="1052" y="91"/>
                  </a:lnTo>
                  <a:lnTo>
                    <a:pt x="1052" y="94"/>
                  </a:lnTo>
                  <a:lnTo>
                    <a:pt x="1054" y="96"/>
                  </a:lnTo>
                  <a:lnTo>
                    <a:pt x="1056" y="96"/>
                  </a:lnTo>
                  <a:lnTo>
                    <a:pt x="1056" y="98"/>
                  </a:lnTo>
                  <a:lnTo>
                    <a:pt x="1059" y="98"/>
                  </a:lnTo>
                  <a:lnTo>
                    <a:pt x="1061" y="98"/>
                  </a:lnTo>
                  <a:lnTo>
                    <a:pt x="1063" y="99"/>
                  </a:lnTo>
                  <a:lnTo>
                    <a:pt x="1061" y="101"/>
                  </a:lnTo>
                  <a:lnTo>
                    <a:pt x="1061" y="103"/>
                  </a:lnTo>
                  <a:lnTo>
                    <a:pt x="1059" y="103"/>
                  </a:lnTo>
                  <a:lnTo>
                    <a:pt x="1057" y="101"/>
                  </a:lnTo>
                  <a:lnTo>
                    <a:pt x="1056" y="101"/>
                  </a:lnTo>
                  <a:lnTo>
                    <a:pt x="1054" y="101"/>
                  </a:lnTo>
                  <a:lnTo>
                    <a:pt x="1054" y="103"/>
                  </a:lnTo>
                  <a:lnTo>
                    <a:pt x="1052" y="105"/>
                  </a:lnTo>
                  <a:lnTo>
                    <a:pt x="1054" y="106"/>
                  </a:lnTo>
                  <a:lnTo>
                    <a:pt x="1056" y="105"/>
                  </a:lnTo>
                  <a:lnTo>
                    <a:pt x="1057" y="106"/>
                  </a:lnTo>
                  <a:lnTo>
                    <a:pt x="1059" y="106"/>
                  </a:lnTo>
                  <a:lnTo>
                    <a:pt x="1061" y="106"/>
                  </a:lnTo>
                  <a:lnTo>
                    <a:pt x="1059" y="106"/>
                  </a:lnTo>
                  <a:lnTo>
                    <a:pt x="1059" y="108"/>
                  </a:lnTo>
                  <a:lnTo>
                    <a:pt x="1061" y="110"/>
                  </a:lnTo>
                  <a:lnTo>
                    <a:pt x="1061" y="108"/>
                  </a:lnTo>
                  <a:lnTo>
                    <a:pt x="1063" y="108"/>
                  </a:lnTo>
                  <a:lnTo>
                    <a:pt x="1064" y="108"/>
                  </a:lnTo>
                  <a:lnTo>
                    <a:pt x="1064" y="110"/>
                  </a:lnTo>
                  <a:lnTo>
                    <a:pt x="1066" y="110"/>
                  </a:lnTo>
                  <a:lnTo>
                    <a:pt x="1068" y="110"/>
                  </a:lnTo>
                  <a:lnTo>
                    <a:pt x="1069" y="111"/>
                  </a:lnTo>
                  <a:lnTo>
                    <a:pt x="1071" y="110"/>
                  </a:lnTo>
                  <a:lnTo>
                    <a:pt x="1073" y="110"/>
                  </a:lnTo>
                  <a:lnTo>
                    <a:pt x="1073" y="111"/>
                  </a:lnTo>
                  <a:lnTo>
                    <a:pt x="1071" y="111"/>
                  </a:lnTo>
                  <a:lnTo>
                    <a:pt x="1069" y="113"/>
                  </a:lnTo>
                  <a:lnTo>
                    <a:pt x="1068" y="113"/>
                  </a:lnTo>
                  <a:lnTo>
                    <a:pt x="1068" y="115"/>
                  </a:lnTo>
                  <a:lnTo>
                    <a:pt x="1069" y="115"/>
                  </a:lnTo>
                  <a:lnTo>
                    <a:pt x="1069" y="116"/>
                  </a:lnTo>
                  <a:lnTo>
                    <a:pt x="1068" y="116"/>
                  </a:lnTo>
                  <a:lnTo>
                    <a:pt x="1068" y="118"/>
                  </a:lnTo>
                  <a:lnTo>
                    <a:pt x="1069" y="120"/>
                  </a:lnTo>
                  <a:lnTo>
                    <a:pt x="1073" y="120"/>
                  </a:lnTo>
                  <a:lnTo>
                    <a:pt x="1073" y="121"/>
                  </a:lnTo>
                  <a:lnTo>
                    <a:pt x="1066" y="121"/>
                  </a:lnTo>
                  <a:lnTo>
                    <a:pt x="1064" y="121"/>
                  </a:lnTo>
                  <a:lnTo>
                    <a:pt x="1064" y="123"/>
                  </a:lnTo>
                  <a:lnTo>
                    <a:pt x="1063" y="123"/>
                  </a:lnTo>
                  <a:lnTo>
                    <a:pt x="1061" y="121"/>
                  </a:lnTo>
                  <a:lnTo>
                    <a:pt x="1059" y="120"/>
                  </a:lnTo>
                  <a:lnTo>
                    <a:pt x="1061" y="120"/>
                  </a:lnTo>
                  <a:lnTo>
                    <a:pt x="1061" y="118"/>
                  </a:lnTo>
                  <a:lnTo>
                    <a:pt x="1059" y="116"/>
                  </a:lnTo>
                  <a:lnTo>
                    <a:pt x="1057" y="116"/>
                  </a:lnTo>
                  <a:lnTo>
                    <a:pt x="1057" y="115"/>
                  </a:lnTo>
                  <a:lnTo>
                    <a:pt x="1056" y="116"/>
                  </a:lnTo>
                  <a:lnTo>
                    <a:pt x="1056" y="115"/>
                  </a:lnTo>
                  <a:lnTo>
                    <a:pt x="1054" y="115"/>
                  </a:lnTo>
                  <a:lnTo>
                    <a:pt x="1052" y="113"/>
                  </a:lnTo>
                  <a:lnTo>
                    <a:pt x="1051" y="113"/>
                  </a:lnTo>
                  <a:lnTo>
                    <a:pt x="1051" y="111"/>
                  </a:lnTo>
                  <a:lnTo>
                    <a:pt x="1051" y="110"/>
                  </a:lnTo>
                  <a:lnTo>
                    <a:pt x="1049" y="111"/>
                  </a:lnTo>
                  <a:lnTo>
                    <a:pt x="1049" y="113"/>
                  </a:lnTo>
                  <a:lnTo>
                    <a:pt x="1049" y="115"/>
                  </a:lnTo>
                  <a:lnTo>
                    <a:pt x="1051" y="120"/>
                  </a:lnTo>
                  <a:lnTo>
                    <a:pt x="1051" y="121"/>
                  </a:lnTo>
                  <a:lnTo>
                    <a:pt x="1051" y="123"/>
                  </a:lnTo>
                  <a:lnTo>
                    <a:pt x="1049" y="121"/>
                  </a:lnTo>
                  <a:lnTo>
                    <a:pt x="1047" y="120"/>
                  </a:lnTo>
                  <a:lnTo>
                    <a:pt x="1047" y="118"/>
                  </a:lnTo>
                  <a:lnTo>
                    <a:pt x="1046" y="115"/>
                  </a:lnTo>
                  <a:lnTo>
                    <a:pt x="1047" y="115"/>
                  </a:lnTo>
                  <a:lnTo>
                    <a:pt x="1047" y="113"/>
                  </a:lnTo>
                  <a:lnTo>
                    <a:pt x="1046" y="113"/>
                  </a:lnTo>
                  <a:lnTo>
                    <a:pt x="1046" y="111"/>
                  </a:lnTo>
                  <a:lnTo>
                    <a:pt x="1044" y="111"/>
                  </a:lnTo>
                  <a:lnTo>
                    <a:pt x="1044" y="113"/>
                  </a:lnTo>
                  <a:lnTo>
                    <a:pt x="1042" y="115"/>
                  </a:lnTo>
                  <a:lnTo>
                    <a:pt x="1042" y="111"/>
                  </a:lnTo>
                  <a:lnTo>
                    <a:pt x="1041" y="111"/>
                  </a:lnTo>
                  <a:lnTo>
                    <a:pt x="1044" y="110"/>
                  </a:lnTo>
                  <a:lnTo>
                    <a:pt x="1042" y="108"/>
                  </a:lnTo>
                  <a:lnTo>
                    <a:pt x="1042" y="106"/>
                  </a:lnTo>
                  <a:lnTo>
                    <a:pt x="1041" y="106"/>
                  </a:lnTo>
                  <a:lnTo>
                    <a:pt x="1041" y="108"/>
                  </a:lnTo>
                  <a:lnTo>
                    <a:pt x="1039" y="108"/>
                  </a:lnTo>
                  <a:lnTo>
                    <a:pt x="1037" y="108"/>
                  </a:lnTo>
                  <a:lnTo>
                    <a:pt x="1037" y="106"/>
                  </a:lnTo>
                  <a:lnTo>
                    <a:pt x="1035" y="106"/>
                  </a:lnTo>
                  <a:lnTo>
                    <a:pt x="1037" y="108"/>
                  </a:lnTo>
                  <a:lnTo>
                    <a:pt x="1037" y="110"/>
                  </a:lnTo>
                  <a:lnTo>
                    <a:pt x="1037" y="111"/>
                  </a:lnTo>
                  <a:lnTo>
                    <a:pt x="1039" y="113"/>
                  </a:lnTo>
                  <a:lnTo>
                    <a:pt x="1039" y="115"/>
                  </a:lnTo>
                  <a:lnTo>
                    <a:pt x="1039" y="116"/>
                  </a:lnTo>
                  <a:lnTo>
                    <a:pt x="1037" y="118"/>
                  </a:lnTo>
                  <a:lnTo>
                    <a:pt x="1037" y="116"/>
                  </a:lnTo>
                  <a:lnTo>
                    <a:pt x="1035" y="118"/>
                  </a:lnTo>
                  <a:lnTo>
                    <a:pt x="1034" y="121"/>
                  </a:lnTo>
                  <a:lnTo>
                    <a:pt x="1032" y="120"/>
                  </a:lnTo>
                  <a:lnTo>
                    <a:pt x="1030" y="120"/>
                  </a:lnTo>
                  <a:lnTo>
                    <a:pt x="1029" y="118"/>
                  </a:lnTo>
                  <a:lnTo>
                    <a:pt x="1027" y="118"/>
                  </a:lnTo>
                  <a:lnTo>
                    <a:pt x="1025" y="118"/>
                  </a:lnTo>
                  <a:lnTo>
                    <a:pt x="1024" y="120"/>
                  </a:lnTo>
                  <a:lnTo>
                    <a:pt x="1024" y="121"/>
                  </a:lnTo>
                  <a:lnTo>
                    <a:pt x="1022" y="121"/>
                  </a:lnTo>
                  <a:lnTo>
                    <a:pt x="1022" y="123"/>
                  </a:lnTo>
                  <a:lnTo>
                    <a:pt x="1024" y="123"/>
                  </a:lnTo>
                  <a:lnTo>
                    <a:pt x="1025" y="123"/>
                  </a:lnTo>
                  <a:lnTo>
                    <a:pt x="1025" y="125"/>
                  </a:lnTo>
                  <a:lnTo>
                    <a:pt x="1024" y="125"/>
                  </a:lnTo>
                  <a:lnTo>
                    <a:pt x="1024" y="127"/>
                  </a:lnTo>
                  <a:lnTo>
                    <a:pt x="1024" y="128"/>
                  </a:lnTo>
                  <a:lnTo>
                    <a:pt x="1024" y="130"/>
                  </a:lnTo>
                  <a:lnTo>
                    <a:pt x="1025" y="128"/>
                  </a:lnTo>
                  <a:lnTo>
                    <a:pt x="1025" y="130"/>
                  </a:lnTo>
                  <a:lnTo>
                    <a:pt x="1025" y="132"/>
                  </a:lnTo>
                  <a:lnTo>
                    <a:pt x="1027" y="130"/>
                  </a:lnTo>
                  <a:lnTo>
                    <a:pt x="1030" y="127"/>
                  </a:lnTo>
                  <a:lnTo>
                    <a:pt x="1032" y="127"/>
                  </a:lnTo>
                  <a:lnTo>
                    <a:pt x="1032" y="125"/>
                  </a:lnTo>
                  <a:lnTo>
                    <a:pt x="1034" y="123"/>
                  </a:lnTo>
                  <a:lnTo>
                    <a:pt x="1034" y="125"/>
                  </a:lnTo>
                  <a:lnTo>
                    <a:pt x="1035" y="125"/>
                  </a:lnTo>
                  <a:lnTo>
                    <a:pt x="1037" y="125"/>
                  </a:lnTo>
                  <a:lnTo>
                    <a:pt x="1037" y="121"/>
                  </a:lnTo>
                  <a:lnTo>
                    <a:pt x="1039" y="123"/>
                  </a:lnTo>
                  <a:lnTo>
                    <a:pt x="1041" y="123"/>
                  </a:lnTo>
                  <a:lnTo>
                    <a:pt x="1039" y="127"/>
                  </a:lnTo>
                  <a:lnTo>
                    <a:pt x="1037" y="128"/>
                  </a:lnTo>
                  <a:lnTo>
                    <a:pt x="1035" y="128"/>
                  </a:lnTo>
                  <a:lnTo>
                    <a:pt x="1034" y="127"/>
                  </a:lnTo>
                  <a:lnTo>
                    <a:pt x="1034" y="128"/>
                  </a:lnTo>
                  <a:lnTo>
                    <a:pt x="1032" y="128"/>
                  </a:lnTo>
                  <a:lnTo>
                    <a:pt x="1030" y="128"/>
                  </a:lnTo>
                  <a:lnTo>
                    <a:pt x="1029" y="130"/>
                  </a:lnTo>
                  <a:lnTo>
                    <a:pt x="1029" y="132"/>
                  </a:lnTo>
                  <a:lnTo>
                    <a:pt x="1027" y="132"/>
                  </a:lnTo>
                  <a:lnTo>
                    <a:pt x="1027" y="133"/>
                  </a:lnTo>
                  <a:lnTo>
                    <a:pt x="1025" y="133"/>
                  </a:lnTo>
                  <a:lnTo>
                    <a:pt x="1025" y="135"/>
                  </a:lnTo>
                  <a:lnTo>
                    <a:pt x="1027" y="135"/>
                  </a:lnTo>
                  <a:lnTo>
                    <a:pt x="1027" y="137"/>
                  </a:lnTo>
                  <a:lnTo>
                    <a:pt x="1029" y="138"/>
                  </a:lnTo>
                  <a:lnTo>
                    <a:pt x="1030" y="138"/>
                  </a:lnTo>
                  <a:lnTo>
                    <a:pt x="1032" y="137"/>
                  </a:lnTo>
                  <a:lnTo>
                    <a:pt x="1034" y="137"/>
                  </a:lnTo>
                  <a:lnTo>
                    <a:pt x="1039" y="133"/>
                  </a:lnTo>
                  <a:lnTo>
                    <a:pt x="1041" y="135"/>
                  </a:lnTo>
                  <a:lnTo>
                    <a:pt x="1042" y="135"/>
                  </a:lnTo>
                  <a:lnTo>
                    <a:pt x="1044" y="135"/>
                  </a:lnTo>
                  <a:lnTo>
                    <a:pt x="1044" y="133"/>
                  </a:lnTo>
                  <a:lnTo>
                    <a:pt x="1046" y="135"/>
                  </a:lnTo>
                  <a:lnTo>
                    <a:pt x="1046" y="137"/>
                  </a:lnTo>
                  <a:lnTo>
                    <a:pt x="1047" y="137"/>
                  </a:lnTo>
                  <a:lnTo>
                    <a:pt x="1049" y="137"/>
                  </a:lnTo>
                  <a:lnTo>
                    <a:pt x="1047" y="137"/>
                  </a:lnTo>
                  <a:lnTo>
                    <a:pt x="1046" y="138"/>
                  </a:lnTo>
                  <a:lnTo>
                    <a:pt x="1044" y="138"/>
                  </a:lnTo>
                  <a:lnTo>
                    <a:pt x="1042" y="145"/>
                  </a:lnTo>
                  <a:lnTo>
                    <a:pt x="1047" y="148"/>
                  </a:lnTo>
                  <a:lnTo>
                    <a:pt x="1047" y="150"/>
                  </a:lnTo>
                  <a:lnTo>
                    <a:pt x="1051" y="152"/>
                  </a:lnTo>
                  <a:lnTo>
                    <a:pt x="1052" y="154"/>
                  </a:lnTo>
                  <a:lnTo>
                    <a:pt x="1049" y="152"/>
                  </a:lnTo>
                  <a:lnTo>
                    <a:pt x="1044" y="148"/>
                  </a:lnTo>
                  <a:lnTo>
                    <a:pt x="1041" y="148"/>
                  </a:lnTo>
                  <a:lnTo>
                    <a:pt x="1041" y="152"/>
                  </a:lnTo>
                  <a:lnTo>
                    <a:pt x="1039" y="152"/>
                  </a:lnTo>
                  <a:lnTo>
                    <a:pt x="1039" y="150"/>
                  </a:lnTo>
                  <a:lnTo>
                    <a:pt x="1037" y="148"/>
                  </a:lnTo>
                  <a:lnTo>
                    <a:pt x="1037" y="150"/>
                  </a:lnTo>
                  <a:lnTo>
                    <a:pt x="1035" y="150"/>
                  </a:lnTo>
                  <a:lnTo>
                    <a:pt x="1034" y="150"/>
                  </a:lnTo>
                  <a:lnTo>
                    <a:pt x="1035" y="147"/>
                  </a:lnTo>
                  <a:lnTo>
                    <a:pt x="1035" y="145"/>
                  </a:lnTo>
                  <a:lnTo>
                    <a:pt x="1034" y="145"/>
                  </a:lnTo>
                  <a:lnTo>
                    <a:pt x="1032" y="143"/>
                  </a:lnTo>
                  <a:lnTo>
                    <a:pt x="1029" y="140"/>
                  </a:lnTo>
                  <a:lnTo>
                    <a:pt x="1025" y="138"/>
                  </a:lnTo>
                  <a:lnTo>
                    <a:pt x="1022" y="140"/>
                  </a:lnTo>
                  <a:lnTo>
                    <a:pt x="1020" y="140"/>
                  </a:lnTo>
                  <a:lnTo>
                    <a:pt x="1022" y="138"/>
                  </a:lnTo>
                  <a:lnTo>
                    <a:pt x="1022" y="137"/>
                  </a:lnTo>
                  <a:lnTo>
                    <a:pt x="1020" y="137"/>
                  </a:lnTo>
                  <a:lnTo>
                    <a:pt x="1019" y="135"/>
                  </a:lnTo>
                  <a:lnTo>
                    <a:pt x="1017" y="135"/>
                  </a:lnTo>
                  <a:lnTo>
                    <a:pt x="1014" y="138"/>
                  </a:lnTo>
                  <a:lnTo>
                    <a:pt x="1015" y="135"/>
                  </a:lnTo>
                  <a:lnTo>
                    <a:pt x="1015" y="133"/>
                  </a:lnTo>
                  <a:lnTo>
                    <a:pt x="1012" y="133"/>
                  </a:lnTo>
                  <a:lnTo>
                    <a:pt x="1012" y="132"/>
                  </a:lnTo>
                  <a:lnTo>
                    <a:pt x="1010" y="132"/>
                  </a:lnTo>
                  <a:lnTo>
                    <a:pt x="1008" y="132"/>
                  </a:lnTo>
                  <a:lnTo>
                    <a:pt x="1007" y="132"/>
                  </a:lnTo>
                  <a:lnTo>
                    <a:pt x="1007" y="133"/>
                  </a:lnTo>
                  <a:lnTo>
                    <a:pt x="1007" y="135"/>
                  </a:lnTo>
                  <a:lnTo>
                    <a:pt x="1008" y="135"/>
                  </a:lnTo>
                  <a:lnTo>
                    <a:pt x="1010" y="135"/>
                  </a:lnTo>
                  <a:lnTo>
                    <a:pt x="1010" y="137"/>
                  </a:lnTo>
                  <a:lnTo>
                    <a:pt x="1008" y="137"/>
                  </a:lnTo>
                  <a:lnTo>
                    <a:pt x="1007" y="137"/>
                  </a:lnTo>
                  <a:lnTo>
                    <a:pt x="1007" y="138"/>
                  </a:lnTo>
                  <a:lnTo>
                    <a:pt x="1008" y="140"/>
                  </a:lnTo>
                  <a:lnTo>
                    <a:pt x="1010" y="138"/>
                  </a:lnTo>
                  <a:lnTo>
                    <a:pt x="1012" y="138"/>
                  </a:lnTo>
                  <a:lnTo>
                    <a:pt x="1014" y="140"/>
                  </a:lnTo>
                  <a:lnTo>
                    <a:pt x="1012" y="140"/>
                  </a:lnTo>
                  <a:lnTo>
                    <a:pt x="1010" y="142"/>
                  </a:lnTo>
                  <a:lnTo>
                    <a:pt x="1008" y="143"/>
                  </a:lnTo>
                  <a:lnTo>
                    <a:pt x="1008" y="145"/>
                  </a:lnTo>
                  <a:lnTo>
                    <a:pt x="1008" y="147"/>
                  </a:lnTo>
                  <a:lnTo>
                    <a:pt x="1010" y="148"/>
                  </a:lnTo>
                  <a:lnTo>
                    <a:pt x="1008" y="150"/>
                  </a:lnTo>
                  <a:lnTo>
                    <a:pt x="1007" y="150"/>
                  </a:lnTo>
                  <a:lnTo>
                    <a:pt x="1005" y="148"/>
                  </a:lnTo>
                  <a:lnTo>
                    <a:pt x="1005" y="147"/>
                  </a:lnTo>
                  <a:lnTo>
                    <a:pt x="1005" y="145"/>
                  </a:lnTo>
                  <a:lnTo>
                    <a:pt x="1005" y="147"/>
                  </a:lnTo>
                  <a:lnTo>
                    <a:pt x="1005" y="152"/>
                  </a:lnTo>
                  <a:lnTo>
                    <a:pt x="1003" y="154"/>
                  </a:lnTo>
                  <a:lnTo>
                    <a:pt x="1002" y="154"/>
                  </a:lnTo>
                  <a:lnTo>
                    <a:pt x="1000" y="154"/>
                  </a:lnTo>
                  <a:lnTo>
                    <a:pt x="998" y="152"/>
                  </a:lnTo>
                  <a:lnTo>
                    <a:pt x="997" y="150"/>
                  </a:lnTo>
                  <a:lnTo>
                    <a:pt x="993" y="150"/>
                  </a:lnTo>
                  <a:lnTo>
                    <a:pt x="992" y="150"/>
                  </a:lnTo>
                  <a:lnTo>
                    <a:pt x="990" y="152"/>
                  </a:lnTo>
                  <a:lnTo>
                    <a:pt x="990" y="154"/>
                  </a:lnTo>
                  <a:lnTo>
                    <a:pt x="988" y="154"/>
                  </a:lnTo>
                  <a:lnTo>
                    <a:pt x="986" y="155"/>
                  </a:lnTo>
                  <a:lnTo>
                    <a:pt x="985" y="155"/>
                  </a:lnTo>
                  <a:lnTo>
                    <a:pt x="983" y="154"/>
                  </a:lnTo>
                  <a:lnTo>
                    <a:pt x="983" y="155"/>
                  </a:lnTo>
                  <a:lnTo>
                    <a:pt x="985" y="155"/>
                  </a:lnTo>
                  <a:lnTo>
                    <a:pt x="985" y="157"/>
                  </a:lnTo>
                  <a:lnTo>
                    <a:pt x="985" y="162"/>
                  </a:lnTo>
                  <a:lnTo>
                    <a:pt x="986" y="162"/>
                  </a:lnTo>
                  <a:lnTo>
                    <a:pt x="986" y="165"/>
                  </a:lnTo>
                  <a:lnTo>
                    <a:pt x="986" y="167"/>
                  </a:lnTo>
                  <a:lnTo>
                    <a:pt x="985" y="164"/>
                  </a:lnTo>
                  <a:lnTo>
                    <a:pt x="985" y="165"/>
                  </a:lnTo>
                  <a:lnTo>
                    <a:pt x="985" y="167"/>
                  </a:lnTo>
                  <a:lnTo>
                    <a:pt x="983" y="167"/>
                  </a:lnTo>
                  <a:lnTo>
                    <a:pt x="983" y="169"/>
                  </a:lnTo>
                  <a:lnTo>
                    <a:pt x="983" y="170"/>
                  </a:lnTo>
                  <a:lnTo>
                    <a:pt x="983" y="172"/>
                  </a:lnTo>
                  <a:lnTo>
                    <a:pt x="983" y="174"/>
                  </a:lnTo>
                  <a:lnTo>
                    <a:pt x="983" y="176"/>
                  </a:lnTo>
                  <a:lnTo>
                    <a:pt x="985" y="177"/>
                  </a:lnTo>
                  <a:lnTo>
                    <a:pt x="985" y="179"/>
                  </a:lnTo>
                  <a:lnTo>
                    <a:pt x="985" y="184"/>
                  </a:lnTo>
                  <a:lnTo>
                    <a:pt x="986" y="184"/>
                  </a:lnTo>
                  <a:lnTo>
                    <a:pt x="986" y="182"/>
                  </a:lnTo>
                  <a:lnTo>
                    <a:pt x="988" y="182"/>
                  </a:lnTo>
                  <a:lnTo>
                    <a:pt x="988" y="181"/>
                  </a:lnTo>
                  <a:lnTo>
                    <a:pt x="988" y="182"/>
                  </a:lnTo>
                  <a:lnTo>
                    <a:pt x="990" y="186"/>
                  </a:lnTo>
                  <a:lnTo>
                    <a:pt x="992" y="189"/>
                  </a:lnTo>
                  <a:lnTo>
                    <a:pt x="992" y="191"/>
                  </a:lnTo>
                  <a:lnTo>
                    <a:pt x="993" y="191"/>
                  </a:lnTo>
                  <a:lnTo>
                    <a:pt x="992" y="192"/>
                  </a:lnTo>
                  <a:lnTo>
                    <a:pt x="992" y="194"/>
                  </a:lnTo>
                  <a:lnTo>
                    <a:pt x="995" y="192"/>
                  </a:lnTo>
                  <a:lnTo>
                    <a:pt x="998" y="184"/>
                  </a:lnTo>
                  <a:lnTo>
                    <a:pt x="1000" y="182"/>
                  </a:lnTo>
                  <a:lnTo>
                    <a:pt x="1002" y="179"/>
                  </a:lnTo>
                  <a:lnTo>
                    <a:pt x="1003" y="177"/>
                  </a:lnTo>
                  <a:lnTo>
                    <a:pt x="1005" y="177"/>
                  </a:lnTo>
                  <a:lnTo>
                    <a:pt x="1008" y="177"/>
                  </a:lnTo>
                  <a:lnTo>
                    <a:pt x="1010" y="177"/>
                  </a:lnTo>
                  <a:lnTo>
                    <a:pt x="1014" y="179"/>
                  </a:lnTo>
                  <a:lnTo>
                    <a:pt x="1012" y="179"/>
                  </a:lnTo>
                  <a:lnTo>
                    <a:pt x="1010" y="181"/>
                  </a:lnTo>
                  <a:lnTo>
                    <a:pt x="1010" y="182"/>
                  </a:lnTo>
                  <a:lnTo>
                    <a:pt x="1008" y="186"/>
                  </a:lnTo>
                  <a:lnTo>
                    <a:pt x="1007" y="184"/>
                  </a:lnTo>
                  <a:lnTo>
                    <a:pt x="1005" y="184"/>
                  </a:lnTo>
                  <a:lnTo>
                    <a:pt x="1003" y="186"/>
                  </a:lnTo>
                  <a:lnTo>
                    <a:pt x="1002" y="186"/>
                  </a:lnTo>
                  <a:lnTo>
                    <a:pt x="1002" y="189"/>
                  </a:lnTo>
                  <a:lnTo>
                    <a:pt x="1002" y="191"/>
                  </a:lnTo>
                  <a:lnTo>
                    <a:pt x="1003" y="192"/>
                  </a:lnTo>
                  <a:lnTo>
                    <a:pt x="1002" y="192"/>
                  </a:lnTo>
                  <a:lnTo>
                    <a:pt x="1000" y="194"/>
                  </a:lnTo>
                  <a:lnTo>
                    <a:pt x="1000" y="197"/>
                  </a:lnTo>
                  <a:lnTo>
                    <a:pt x="1000" y="203"/>
                  </a:lnTo>
                  <a:lnTo>
                    <a:pt x="1002" y="204"/>
                  </a:lnTo>
                  <a:lnTo>
                    <a:pt x="998" y="204"/>
                  </a:lnTo>
                  <a:lnTo>
                    <a:pt x="997" y="206"/>
                  </a:lnTo>
                  <a:lnTo>
                    <a:pt x="995" y="208"/>
                  </a:lnTo>
                  <a:lnTo>
                    <a:pt x="995" y="211"/>
                  </a:lnTo>
                  <a:lnTo>
                    <a:pt x="993" y="209"/>
                  </a:lnTo>
                  <a:lnTo>
                    <a:pt x="993" y="208"/>
                  </a:lnTo>
                  <a:lnTo>
                    <a:pt x="992" y="206"/>
                  </a:lnTo>
                  <a:lnTo>
                    <a:pt x="992" y="204"/>
                  </a:lnTo>
                  <a:lnTo>
                    <a:pt x="990" y="204"/>
                  </a:lnTo>
                  <a:lnTo>
                    <a:pt x="992" y="203"/>
                  </a:lnTo>
                  <a:lnTo>
                    <a:pt x="992" y="201"/>
                  </a:lnTo>
                  <a:lnTo>
                    <a:pt x="990" y="201"/>
                  </a:lnTo>
                  <a:lnTo>
                    <a:pt x="990" y="199"/>
                  </a:lnTo>
                  <a:lnTo>
                    <a:pt x="988" y="199"/>
                  </a:lnTo>
                  <a:lnTo>
                    <a:pt x="988" y="201"/>
                  </a:lnTo>
                  <a:lnTo>
                    <a:pt x="986" y="201"/>
                  </a:lnTo>
                  <a:lnTo>
                    <a:pt x="986" y="208"/>
                  </a:lnTo>
                  <a:lnTo>
                    <a:pt x="986" y="209"/>
                  </a:lnTo>
                  <a:lnTo>
                    <a:pt x="985" y="209"/>
                  </a:lnTo>
                  <a:lnTo>
                    <a:pt x="983" y="211"/>
                  </a:lnTo>
                  <a:lnTo>
                    <a:pt x="983" y="213"/>
                  </a:lnTo>
                  <a:lnTo>
                    <a:pt x="983" y="214"/>
                  </a:lnTo>
                  <a:lnTo>
                    <a:pt x="985" y="216"/>
                  </a:lnTo>
                  <a:lnTo>
                    <a:pt x="983" y="218"/>
                  </a:lnTo>
                  <a:lnTo>
                    <a:pt x="983" y="219"/>
                  </a:lnTo>
                  <a:lnTo>
                    <a:pt x="985" y="221"/>
                  </a:lnTo>
                  <a:lnTo>
                    <a:pt x="985" y="223"/>
                  </a:lnTo>
                  <a:lnTo>
                    <a:pt x="986" y="225"/>
                  </a:lnTo>
                  <a:lnTo>
                    <a:pt x="988" y="225"/>
                  </a:lnTo>
                  <a:lnTo>
                    <a:pt x="990" y="225"/>
                  </a:lnTo>
                  <a:lnTo>
                    <a:pt x="990" y="223"/>
                  </a:lnTo>
                  <a:lnTo>
                    <a:pt x="992" y="225"/>
                  </a:lnTo>
                  <a:lnTo>
                    <a:pt x="993" y="225"/>
                  </a:lnTo>
                  <a:lnTo>
                    <a:pt x="1000" y="223"/>
                  </a:lnTo>
                  <a:lnTo>
                    <a:pt x="1002" y="223"/>
                  </a:lnTo>
                  <a:lnTo>
                    <a:pt x="1010" y="225"/>
                  </a:lnTo>
                  <a:lnTo>
                    <a:pt x="1015" y="228"/>
                  </a:lnTo>
                  <a:lnTo>
                    <a:pt x="1019" y="228"/>
                  </a:lnTo>
                  <a:lnTo>
                    <a:pt x="1020" y="228"/>
                  </a:lnTo>
                  <a:lnTo>
                    <a:pt x="1020" y="230"/>
                  </a:lnTo>
                  <a:lnTo>
                    <a:pt x="1022" y="230"/>
                  </a:lnTo>
                  <a:lnTo>
                    <a:pt x="1025" y="230"/>
                  </a:lnTo>
                  <a:lnTo>
                    <a:pt x="1027" y="230"/>
                  </a:lnTo>
                  <a:lnTo>
                    <a:pt x="1025" y="231"/>
                  </a:lnTo>
                  <a:lnTo>
                    <a:pt x="1022" y="231"/>
                  </a:lnTo>
                  <a:lnTo>
                    <a:pt x="1019" y="231"/>
                  </a:lnTo>
                  <a:lnTo>
                    <a:pt x="1019" y="230"/>
                  </a:lnTo>
                  <a:lnTo>
                    <a:pt x="1017" y="228"/>
                  </a:lnTo>
                  <a:lnTo>
                    <a:pt x="1012" y="228"/>
                  </a:lnTo>
                  <a:lnTo>
                    <a:pt x="1008" y="228"/>
                  </a:lnTo>
                  <a:lnTo>
                    <a:pt x="1007" y="230"/>
                  </a:lnTo>
                  <a:lnTo>
                    <a:pt x="1007" y="228"/>
                  </a:lnTo>
                  <a:lnTo>
                    <a:pt x="1003" y="230"/>
                  </a:lnTo>
                  <a:lnTo>
                    <a:pt x="1002" y="230"/>
                  </a:lnTo>
                  <a:lnTo>
                    <a:pt x="992" y="230"/>
                  </a:lnTo>
                  <a:lnTo>
                    <a:pt x="988" y="228"/>
                  </a:lnTo>
                  <a:lnTo>
                    <a:pt x="986" y="228"/>
                  </a:lnTo>
                  <a:lnTo>
                    <a:pt x="985" y="225"/>
                  </a:lnTo>
                  <a:lnTo>
                    <a:pt x="983" y="225"/>
                  </a:lnTo>
                  <a:lnTo>
                    <a:pt x="981" y="226"/>
                  </a:lnTo>
                  <a:lnTo>
                    <a:pt x="980" y="230"/>
                  </a:lnTo>
                  <a:lnTo>
                    <a:pt x="978" y="230"/>
                  </a:lnTo>
                  <a:lnTo>
                    <a:pt x="976" y="230"/>
                  </a:lnTo>
                  <a:lnTo>
                    <a:pt x="970" y="230"/>
                  </a:lnTo>
                  <a:lnTo>
                    <a:pt x="968" y="228"/>
                  </a:lnTo>
                  <a:lnTo>
                    <a:pt x="965" y="221"/>
                  </a:lnTo>
                  <a:lnTo>
                    <a:pt x="963" y="219"/>
                  </a:lnTo>
                  <a:lnTo>
                    <a:pt x="961" y="218"/>
                  </a:lnTo>
                  <a:lnTo>
                    <a:pt x="959" y="218"/>
                  </a:lnTo>
                  <a:lnTo>
                    <a:pt x="956" y="218"/>
                  </a:lnTo>
                  <a:lnTo>
                    <a:pt x="954" y="218"/>
                  </a:lnTo>
                  <a:lnTo>
                    <a:pt x="953" y="218"/>
                  </a:lnTo>
                  <a:lnTo>
                    <a:pt x="953" y="216"/>
                  </a:lnTo>
                  <a:lnTo>
                    <a:pt x="949" y="216"/>
                  </a:lnTo>
                  <a:lnTo>
                    <a:pt x="948" y="216"/>
                  </a:lnTo>
                  <a:lnTo>
                    <a:pt x="944" y="214"/>
                  </a:lnTo>
                  <a:lnTo>
                    <a:pt x="943" y="214"/>
                  </a:lnTo>
                  <a:lnTo>
                    <a:pt x="944" y="214"/>
                  </a:lnTo>
                  <a:lnTo>
                    <a:pt x="946" y="216"/>
                  </a:lnTo>
                  <a:lnTo>
                    <a:pt x="948" y="218"/>
                  </a:lnTo>
                  <a:lnTo>
                    <a:pt x="949" y="219"/>
                  </a:lnTo>
                  <a:lnTo>
                    <a:pt x="946" y="219"/>
                  </a:lnTo>
                  <a:lnTo>
                    <a:pt x="946" y="223"/>
                  </a:lnTo>
                  <a:lnTo>
                    <a:pt x="949" y="228"/>
                  </a:lnTo>
                  <a:lnTo>
                    <a:pt x="948" y="228"/>
                  </a:lnTo>
                  <a:lnTo>
                    <a:pt x="946" y="226"/>
                  </a:lnTo>
                  <a:lnTo>
                    <a:pt x="944" y="225"/>
                  </a:lnTo>
                  <a:lnTo>
                    <a:pt x="943" y="225"/>
                  </a:lnTo>
                  <a:lnTo>
                    <a:pt x="941" y="225"/>
                  </a:lnTo>
                  <a:lnTo>
                    <a:pt x="941" y="226"/>
                  </a:lnTo>
                  <a:lnTo>
                    <a:pt x="941" y="230"/>
                  </a:lnTo>
                  <a:lnTo>
                    <a:pt x="941" y="231"/>
                  </a:lnTo>
                  <a:lnTo>
                    <a:pt x="939" y="231"/>
                  </a:lnTo>
                  <a:lnTo>
                    <a:pt x="937" y="231"/>
                  </a:lnTo>
                  <a:lnTo>
                    <a:pt x="936" y="226"/>
                  </a:lnTo>
                  <a:lnTo>
                    <a:pt x="937" y="226"/>
                  </a:lnTo>
                  <a:lnTo>
                    <a:pt x="939" y="226"/>
                  </a:lnTo>
                  <a:lnTo>
                    <a:pt x="939" y="225"/>
                  </a:lnTo>
                  <a:lnTo>
                    <a:pt x="939" y="223"/>
                  </a:lnTo>
                  <a:lnTo>
                    <a:pt x="937" y="223"/>
                  </a:lnTo>
                  <a:lnTo>
                    <a:pt x="936" y="223"/>
                  </a:lnTo>
                  <a:lnTo>
                    <a:pt x="934" y="221"/>
                  </a:lnTo>
                  <a:lnTo>
                    <a:pt x="927" y="218"/>
                  </a:lnTo>
                  <a:lnTo>
                    <a:pt x="929" y="216"/>
                  </a:lnTo>
                  <a:lnTo>
                    <a:pt x="932" y="216"/>
                  </a:lnTo>
                  <a:lnTo>
                    <a:pt x="934" y="216"/>
                  </a:lnTo>
                  <a:lnTo>
                    <a:pt x="936" y="214"/>
                  </a:lnTo>
                  <a:lnTo>
                    <a:pt x="934" y="214"/>
                  </a:lnTo>
                  <a:lnTo>
                    <a:pt x="932" y="214"/>
                  </a:lnTo>
                  <a:lnTo>
                    <a:pt x="931" y="214"/>
                  </a:lnTo>
                  <a:lnTo>
                    <a:pt x="931" y="213"/>
                  </a:lnTo>
                  <a:lnTo>
                    <a:pt x="932" y="213"/>
                  </a:lnTo>
                  <a:lnTo>
                    <a:pt x="934" y="213"/>
                  </a:lnTo>
                  <a:lnTo>
                    <a:pt x="934" y="211"/>
                  </a:lnTo>
                  <a:lnTo>
                    <a:pt x="932" y="211"/>
                  </a:lnTo>
                  <a:lnTo>
                    <a:pt x="931" y="209"/>
                  </a:lnTo>
                  <a:lnTo>
                    <a:pt x="929" y="209"/>
                  </a:lnTo>
                  <a:lnTo>
                    <a:pt x="927" y="208"/>
                  </a:lnTo>
                  <a:lnTo>
                    <a:pt x="927" y="206"/>
                  </a:lnTo>
                  <a:lnTo>
                    <a:pt x="926" y="208"/>
                  </a:lnTo>
                  <a:lnTo>
                    <a:pt x="924" y="208"/>
                  </a:lnTo>
                  <a:lnTo>
                    <a:pt x="916" y="208"/>
                  </a:lnTo>
                  <a:lnTo>
                    <a:pt x="916" y="209"/>
                  </a:lnTo>
                  <a:lnTo>
                    <a:pt x="916" y="211"/>
                  </a:lnTo>
                  <a:lnTo>
                    <a:pt x="916" y="209"/>
                  </a:lnTo>
                  <a:lnTo>
                    <a:pt x="914" y="209"/>
                  </a:lnTo>
                  <a:lnTo>
                    <a:pt x="914" y="211"/>
                  </a:lnTo>
                  <a:lnTo>
                    <a:pt x="912" y="211"/>
                  </a:lnTo>
                  <a:lnTo>
                    <a:pt x="912" y="213"/>
                  </a:lnTo>
                  <a:lnTo>
                    <a:pt x="914" y="214"/>
                  </a:lnTo>
                  <a:lnTo>
                    <a:pt x="914" y="216"/>
                  </a:lnTo>
                  <a:lnTo>
                    <a:pt x="914" y="218"/>
                  </a:lnTo>
                  <a:lnTo>
                    <a:pt x="910" y="218"/>
                  </a:lnTo>
                  <a:lnTo>
                    <a:pt x="912" y="219"/>
                  </a:lnTo>
                  <a:lnTo>
                    <a:pt x="914" y="221"/>
                  </a:lnTo>
                  <a:lnTo>
                    <a:pt x="916" y="221"/>
                  </a:lnTo>
                  <a:lnTo>
                    <a:pt x="916" y="223"/>
                  </a:lnTo>
                  <a:lnTo>
                    <a:pt x="917" y="223"/>
                  </a:lnTo>
                  <a:lnTo>
                    <a:pt x="917" y="221"/>
                  </a:lnTo>
                  <a:lnTo>
                    <a:pt x="916" y="221"/>
                  </a:lnTo>
                  <a:lnTo>
                    <a:pt x="917" y="221"/>
                  </a:lnTo>
                  <a:lnTo>
                    <a:pt x="917" y="219"/>
                  </a:lnTo>
                  <a:lnTo>
                    <a:pt x="919" y="221"/>
                  </a:lnTo>
                  <a:lnTo>
                    <a:pt x="921" y="223"/>
                  </a:lnTo>
                  <a:lnTo>
                    <a:pt x="924" y="223"/>
                  </a:lnTo>
                  <a:lnTo>
                    <a:pt x="926" y="223"/>
                  </a:lnTo>
                  <a:lnTo>
                    <a:pt x="926" y="225"/>
                  </a:lnTo>
                  <a:lnTo>
                    <a:pt x="926" y="226"/>
                  </a:lnTo>
                  <a:lnTo>
                    <a:pt x="926" y="228"/>
                  </a:lnTo>
                  <a:lnTo>
                    <a:pt x="924" y="228"/>
                  </a:lnTo>
                  <a:lnTo>
                    <a:pt x="922" y="228"/>
                  </a:lnTo>
                  <a:lnTo>
                    <a:pt x="922" y="226"/>
                  </a:lnTo>
                  <a:lnTo>
                    <a:pt x="921" y="226"/>
                  </a:lnTo>
                  <a:lnTo>
                    <a:pt x="919" y="226"/>
                  </a:lnTo>
                  <a:lnTo>
                    <a:pt x="921" y="228"/>
                  </a:lnTo>
                  <a:lnTo>
                    <a:pt x="921" y="230"/>
                  </a:lnTo>
                  <a:lnTo>
                    <a:pt x="922" y="230"/>
                  </a:lnTo>
                  <a:lnTo>
                    <a:pt x="924" y="230"/>
                  </a:lnTo>
                  <a:lnTo>
                    <a:pt x="926" y="231"/>
                  </a:lnTo>
                  <a:lnTo>
                    <a:pt x="921" y="231"/>
                  </a:lnTo>
                  <a:lnTo>
                    <a:pt x="912" y="230"/>
                  </a:lnTo>
                  <a:lnTo>
                    <a:pt x="910" y="231"/>
                  </a:lnTo>
                  <a:lnTo>
                    <a:pt x="909" y="230"/>
                  </a:lnTo>
                  <a:lnTo>
                    <a:pt x="909" y="231"/>
                  </a:lnTo>
                  <a:lnTo>
                    <a:pt x="910" y="231"/>
                  </a:lnTo>
                  <a:lnTo>
                    <a:pt x="921" y="236"/>
                  </a:lnTo>
                  <a:lnTo>
                    <a:pt x="919" y="236"/>
                  </a:lnTo>
                  <a:lnTo>
                    <a:pt x="917" y="238"/>
                  </a:lnTo>
                  <a:lnTo>
                    <a:pt x="916" y="238"/>
                  </a:lnTo>
                  <a:lnTo>
                    <a:pt x="917" y="238"/>
                  </a:lnTo>
                  <a:lnTo>
                    <a:pt x="919" y="240"/>
                  </a:lnTo>
                  <a:lnTo>
                    <a:pt x="917" y="240"/>
                  </a:lnTo>
                  <a:lnTo>
                    <a:pt x="916" y="240"/>
                  </a:lnTo>
                  <a:lnTo>
                    <a:pt x="914" y="238"/>
                  </a:lnTo>
                  <a:lnTo>
                    <a:pt x="910" y="238"/>
                  </a:lnTo>
                  <a:lnTo>
                    <a:pt x="909" y="238"/>
                  </a:lnTo>
                  <a:lnTo>
                    <a:pt x="907" y="235"/>
                  </a:lnTo>
                  <a:lnTo>
                    <a:pt x="904" y="235"/>
                  </a:lnTo>
                  <a:lnTo>
                    <a:pt x="907" y="236"/>
                  </a:lnTo>
                  <a:lnTo>
                    <a:pt x="907" y="238"/>
                  </a:lnTo>
                  <a:lnTo>
                    <a:pt x="905" y="238"/>
                  </a:lnTo>
                  <a:lnTo>
                    <a:pt x="900" y="236"/>
                  </a:lnTo>
                  <a:lnTo>
                    <a:pt x="902" y="238"/>
                  </a:lnTo>
                  <a:lnTo>
                    <a:pt x="902" y="240"/>
                  </a:lnTo>
                  <a:lnTo>
                    <a:pt x="904" y="240"/>
                  </a:lnTo>
                  <a:lnTo>
                    <a:pt x="907" y="241"/>
                  </a:lnTo>
                  <a:lnTo>
                    <a:pt x="907" y="243"/>
                  </a:lnTo>
                  <a:lnTo>
                    <a:pt x="909" y="243"/>
                  </a:lnTo>
                  <a:lnTo>
                    <a:pt x="910" y="243"/>
                  </a:lnTo>
                  <a:lnTo>
                    <a:pt x="912" y="243"/>
                  </a:lnTo>
                  <a:lnTo>
                    <a:pt x="910" y="241"/>
                  </a:lnTo>
                  <a:lnTo>
                    <a:pt x="912" y="241"/>
                  </a:lnTo>
                  <a:lnTo>
                    <a:pt x="916" y="241"/>
                  </a:lnTo>
                  <a:lnTo>
                    <a:pt x="917" y="241"/>
                  </a:lnTo>
                  <a:lnTo>
                    <a:pt x="917" y="243"/>
                  </a:lnTo>
                  <a:lnTo>
                    <a:pt x="916" y="245"/>
                  </a:lnTo>
                  <a:lnTo>
                    <a:pt x="912" y="247"/>
                  </a:lnTo>
                  <a:lnTo>
                    <a:pt x="914" y="248"/>
                  </a:lnTo>
                  <a:lnTo>
                    <a:pt x="912" y="248"/>
                  </a:lnTo>
                  <a:lnTo>
                    <a:pt x="910" y="250"/>
                  </a:lnTo>
                  <a:lnTo>
                    <a:pt x="909" y="250"/>
                  </a:lnTo>
                  <a:lnTo>
                    <a:pt x="909" y="252"/>
                  </a:lnTo>
                  <a:lnTo>
                    <a:pt x="916" y="252"/>
                  </a:lnTo>
                  <a:lnTo>
                    <a:pt x="917" y="253"/>
                  </a:lnTo>
                  <a:lnTo>
                    <a:pt x="919" y="255"/>
                  </a:lnTo>
                  <a:lnTo>
                    <a:pt x="921" y="257"/>
                  </a:lnTo>
                  <a:lnTo>
                    <a:pt x="924" y="258"/>
                  </a:lnTo>
                  <a:lnTo>
                    <a:pt x="926" y="258"/>
                  </a:lnTo>
                  <a:lnTo>
                    <a:pt x="926" y="260"/>
                  </a:lnTo>
                  <a:lnTo>
                    <a:pt x="927" y="263"/>
                  </a:lnTo>
                  <a:lnTo>
                    <a:pt x="927" y="265"/>
                  </a:lnTo>
                  <a:lnTo>
                    <a:pt x="931" y="270"/>
                  </a:lnTo>
                  <a:lnTo>
                    <a:pt x="932" y="272"/>
                  </a:lnTo>
                  <a:lnTo>
                    <a:pt x="936" y="270"/>
                  </a:lnTo>
                  <a:lnTo>
                    <a:pt x="943" y="268"/>
                  </a:lnTo>
                  <a:lnTo>
                    <a:pt x="944" y="267"/>
                  </a:lnTo>
                  <a:lnTo>
                    <a:pt x="944" y="263"/>
                  </a:lnTo>
                  <a:lnTo>
                    <a:pt x="946" y="265"/>
                  </a:lnTo>
                  <a:lnTo>
                    <a:pt x="946" y="267"/>
                  </a:lnTo>
                  <a:lnTo>
                    <a:pt x="946" y="268"/>
                  </a:lnTo>
                  <a:lnTo>
                    <a:pt x="944" y="270"/>
                  </a:lnTo>
                  <a:lnTo>
                    <a:pt x="943" y="272"/>
                  </a:lnTo>
                  <a:lnTo>
                    <a:pt x="941" y="272"/>
                  </a:lnTo>
                  <a:lnTo>
                    <a:pt x="939" y="274"/>
                  </a:lnTo>
                  <a:lnTo>
                    <a:pt x="937" y="277"/>
                  </a:lnTo>
                  <a:lnTo>
                    <a:pt x="936" y="277"/>
                  </a:lnTo>
                  <a:lnTo>
                    <a:pt x="937" y="279"/>
                  </a:lnTo>
                  <a:lnTo>
                    <a:pt x="937" y="280"/>
                  </a:lnTo>
                  <a:lnTo>
                    <a:pt x="939" y="282"/>
                  </a:lnTo>
                  <a:lnTo>
                    <a:pt x="939" y="284"/>
                  </a:lnTo>
                  <a:lnTo>
                    <a:pt x="937" y="282"/>
                  </a:lnTo>
                  <a:lnTo>
                    <a:pt x="934" y="280"/>
                  </a:lnTo>
                  <a:lnTo>
                    <a:pt x="932" y="280"/>
                  </a:lnTo>
                  <a:lnTo>
                    <a:pt x="932" y="282"/>
                  </a:lnTo>
                  <a:lnTo>
                    <a:pt x="934" y="285"/>
                  </a:lnTo>
                  <a:lnTo>
                    <a:pt x="936" y="292"/>
                  </a:lnTo>
                  <a:lnTo>
                    <a:pt x="937" y="296"/>
                  </a:lnTo>
                  <a:lnTo>
                    <a:pt x="941" y="297"/>
                  </a:lnTo>
                  <a:lnTo>
                    <a:pt x="943" y="297"/>
                  </a:lnTo>
                  <a:lnTo>
                    <a:pt x="943" y="299"/>
                  </a:lnTo>
                  <a:lnTo>
                    <a:pt x="939" y="299"/>
                  </a:lnTo>
                  <a:lnTo>
                    <a:pt x="937" y="297"/>
                  </a:lnTo>
                  <a:lnTo>
                    <a:pt x="936" y="296"/>
                  </a:lnTo>
                  <a:lnTo>
                    <a:pt x="936" y="294"/>
                  </a:lnTo>
                  <a:lnTo>
                    <a:pt x="934" y="294"/>
                  </a:lnTo>
                  <a:lnTo>
                    <a:pt x="932" y="292"/>
                  </a:lnTo>
                  <a:lnTo>
                    <a:pt x="931" y="292"/>
                  </a:lnTo>
                  <a:lnTo>
                    <a:pt x="931" y="290"/>
                  </a:lnTo>
                  <a:lnTo>
                    <a:pt x="929" y="290"/>
                  </a:lnTo>
                  <a:lnTo>
                    <a:pt x="929" y="289"/>
                  </a:lnTo>
                  <a:lnTo>
                    <a:pt x="929" y="287"/>
                  </a:lnTo>
                  <a:lnTo>
                    <a:pt x="927" y="287"/>
                  </a:lnTo>
                  <a:lnTo>
                    <a:pt x="926" y="285"/>
                  </a:lnTo>
                  <a:lnTo>
                    <a:pt x="924" y="285"/>
                  </a:lnTo>
                  <a:lnTo>
                    <a:pt x="922" y="285"/>
                  </a:lnTo>
                  <a:lnTo>
                    <a:pt x="922" y="282"/>
                  </a:lnTo>
                  <a:lnTo>
                    <a:pt x="921" y="280"/>
                  </a:lnTo>
                  <a:lnTo>
                    <a:pt x="919" y="280"/>
                  </a:lnTo>
                  <a:lnTo>
                    <a:pt x="917" y="280"/>
                  </a:lnTo>
                  <a:lnTo>
                    <a:pt x="916" y="280"/>
                  </a:lnTo>
                  <a:lnTo>
                    <a:pt x="914" y="284"/>
                  </a:lnTo>
                  <a:lnTo>
                    <a:pt x="914" y="289"/>
                  </a:lnTo>
                  <a:lnTo>
                    <a:pt x="917" y="294"/>
                  </a:lnTo>
                  <a:lnTo>
                    <a:pt x="919" y="296"/>
                  </a:lnTo>
                  <a:lnTo>
                    <a:pt x="921" y="297"/>
                  </a:lnTo>
                  <a:lnTo>
                    <a:pt x="919" y="299"/>
                  </a:lnTo>
                  <a:lnTo>
                    <a:pt x="917" y="299"/>
                  </a:lnTo>
                  <a:lnTo>
                    <a:pt x="917" y="301"/>
                  </a:lnTo>
                  <a:lnTo>
                    <a:pt x="917" y="302"/>
                  </a:lnTo>
                  <a:lnTo>
                    <a:pt x="917" y="304"/>
                  </a:lnTo>
                  <a:lnTo>
                    <a:pt x="916" y="304"/>
                  </a:lnTo>
                  <a:lnTo>
                    <a:pt x="916" y="306"/>
                  </a:lnTo>
                  <a:lnTo>
                    <a:pt x="916" y="307"/>
                  </a:lnTo>
                  <a:lnTo>
                    <a:pt x="916" y="309"/>
                  </a:lnTo>
                  <a:lnTo>
                    <a:pt x="914" y="311"/>
                  </a:lnTo>
                  <a:lnTo>
                    <a:pt x="914" y="312"/>
                  </a:lnTo>
                  <a:lnTo>
                    <a:pt x="912" y="316"/>
                  </a:lnTo>
                  <a:lnTo>
                    <a:pt x="912" y="319"/>
                  </a:lnTo>
                  <a:lnTo>
                    <a:pt x="912" y="321"/>
                  </a:lnTo>
                  <a:lnTo>
                    <a:pt x="914" y="323"/>
                  </a:lnTo>
                  <a:lnTo>
                    <a:pt x="916" y="324"/>
                  </a:lnTo>
                  <a:lnTo>
                    <a:pt x="916" y="329"/>
                  </a:lnTo>
                  <a:lnTo>
                    <a:pt x="916" y="331"/>
                  </a:lnTo>
                  <a:lnTo>
                    <a:pt x="914" y="331"/>
                  </a:lnTo>
                  <a:lnTo>
                    <a:pt x="912" y="326"/>
                  </a:lnTo>
                  <a:lnTo>
                    <a:pt x="910" y="324"/>
                  </a:lnTo>
                  <a:lnTo>
                    <a:pt x="909" y="321"/>
                  </a:lnTo>
                  <a:lnTo>
                    <a:pt x="907" y="317"/>
                  </a:lnTo>
                  <a:lnTo>
                    <a:pt x="907" y="316"/>
                  </a:lnTo>
                  <a:lnTo>
                    <a:pt x="905" y="316"/>
                  </a:lnTo>
                  <a:lnTo>
                    <a:pt x="904" y="314"/>
                  </a:lnTo>
                  <a:lnTo>
                    <a:pt x="904" y="312"/>
                  </a:lnTo>
                  <a:lnTo>
                    <a:pt x="902" y="311"/>
                  </a:lnTo>
                  <a:lnTo>
                    <a:pt x="899" y="309"/>
                  </a:lnTo>
                  <a:lnTo>
                    <a:pt x="899" y="307"/>
                  </a:lnTo>
                  <a:lnTo>
                    <a:pt x="897" y="304"/>
                  </a:lnTo>
                  <a:lnTo>
                    <a:pt x="897" y="302"/>
                  </a:lnTo>
                  <a:lnTo>
                    <a:pt x="897" y="301"/>
                  </a:lnTo>
                  <a:lnTo>
                    <a:pt x="895" y="299"/>
                  </a:lnTo>
                  <a:lnTo>
                    <a:pt x="894" y="297"/>
                  </a:lnTo>
                  <a:lnTo>
                    <a:pt x="894" y="296"/>
                  </a:lnTo>
                  <a:lnTo>
                    <a:pt x="892" y="292"/>
                  </a:lnTo>
                  <a:lnTo>
                    <a:pt x="888" y="289"/>
                  </a:lnTo>
                  <a:lnTo>
                    <a:pt x="887" y="287"/>
                  </a:lnTo>
                  <a:lnTo>
                    <a:pt x="887" y="284"/>
                  </a:lnTo>
                  <a:lnTo>
                    <a:pt x="887" y="282"/>
                  </a:lnTo>
                  <a:lnTo>
                    <a:pt x="883" y="279"/>
                  </a:lnTo>
                  <a:lnTo>
                    <a:pt x="882" y="275"/>
                  </a:lnTo>
                  <a:lnTo>
                    <a:pt x="880" y="275"/>
                  </a:lnTo>
                  <a:lnTo>
                    <a:pt x="878" y="274"/>
                  </a:lnTo>
                  <a:lnTo>
                    <a:pt x="877" y="274"/>
                  </a:lnTo>
                  <a:lnTo>
                    <a:pt x="877" y="272"/>
                  </a:lnTo>
                  <a:lnTo>
                    <a:pt x="878" y="268"/>
                  </a:lnTo>
                  <a:lnTo>
                    <a:pt x="878" y="267"/>
                  </a:lnTo>
                  <a:lnTo>
                    <a:pt x="878" y="265"/>
                  </a:lnTo>
                  <a:lnTo>
                    <a:pt x="877" y="263"/>
                  </a:lnTo>
                  <a:lnTo>
                    <a:pt x="875" y="263"/>
                  </a:lnTo>
                  <a:lnTo>
                    <a:pt x="873" y="262"/>
                  </a:lnTo>
                  <a:lnTo>
                    <a:pt x="873" y="258"/>
                  </a:lnTo>
                  <a:lnTo>
                    <a:pt x="875" y="257"/>
                  </a:lnTo>
                  <a:lnTo>
                    <a:pt x="877" y="255"/>
                  </a:lnTo>
                  <a:lnTo>
                    <a:pt x="877" y="253"/>
                  </a:lnTo>
                  <a:lnTo>
                    <a:pt x="875" y="253"/>
                  </a:lnTo>
                  <a:lnTo>
                    <a:pt x="875" y="255"/>
                  </a:lnTo>
                  <a:lnTo>
                    <a:pt x="875" y="257"/>
                  </a:lnTo>
                  <a:lnTo>
                    <a:pt x="873" y="257"/>
                  </a:lnTo>
                  <a:lnTo>
                    <a:pt x="872" y="257"/>
                  </a:lnTo>
                  <a:lnTo>
                    <a:pt x="872" y="255"/>
                  </a:lnTo>
                  <a:lnTo>
                    <a:pt x="870" y="253"/>
                  </a:lnTo>
                  <a:lnTo>
                    <a:pt x="868" y="255"/>
                  </a:lnTo>
                  <a:lnTo>
                    <a:pt x="867" y="253"/>
                  </a:lnTo>
                  <a:lnTo>
                    <a:pt x="867" y="250"/>
                  </a:lnTo>
                  <a:lnTo>
                    <a:pt x="867" y="248"/>
                  </a:lnTo>
                  <a:lnTo>
                    <a:pt x="865" y="248"/>
                  </a:lnTo>
                  <a:lnTo>
                    <a:pt x="863" y="248"/>
                  </a:lnTo>
                  <a:lnTo>
                    <a:pt x="861" y="247"/>
                  </a:lnTo>
                  <a:lnTo>
                    <a:pt x="861" y="245"/>
                  </a:lnTo>
                  <a:lnTo>
                    <a:pt x="863" y="240"/>
                  </a:lnTo>
                  <a:lnTo>
                    <a:pt x="863" y="238"/>
                  </a:lnTo>
                  <a:lnTo>
                    <a:pt x="863" y="236"/>
                  </a:lnTo>
                  <a:lnTo>
                    <a:pt x="865" y="235"/>
                  </a:lnTo>
                  <a:lnTo>
                    <a:pt x="867" y="236"/>
                  </a:lnTo>
                  <a:lnTo>
                    <a:pt x="868" y="236"/>
                  </a:lnTo>
                  <a:lnTo>
                    <a:pt x="870" y="235"/>
                  </a:lnTo>
                  <a:lnTo>
                    <a:pt x="868" y="233"/>
                  </a:lnTo>
                  <a:lnTo>
                    <a:pt x="865" y="231"/>
                  </a:lnTo>
                  <a:lnTo>
                    <a:pt x="867" y="230"/>
                  </a:lnTo>
                  <a:lnTo>
                    <a:pt x="867" y="228"/>
                  </a:lnTo>
                  <a:lnTo>
                    <a:pt x="865" y="228"/>
                  </a:lnTo>
                  <a:lnTo>
                    <a:pt x="860" y="231"/>
                  </a:lnTo>
                  <a:lnTo>
                    <a:pt x="858" y="231"/>
                  </a:lnTo>
                  <a:lnTo>
                    <a:pt x="856" y="233"/>
                  </a:lnTo>
                  <a:lnTo>
                    <a:pt x="856" y="238"/>
                  </a:lnTo>
                  <a:lnTo>
                    <a:pt x="855" y="240"/>
                  </a:lnTo>
                  <a:lnTo>
                    <a:pt x="853" y="240"/>
                  </a:lnTo>
                  <a:lnTo>
                    <a:pt x="853" y="241"/>
                  </a:lnTo>
                  <a:lnTo>
                    <a:pt x="851" y="243"/>
                  </a:lnTo>
                  <a:lnTo>
                    <a:pt x="850" y="243"/>
                  </a:lnTo>
                  <a:lnTo>
                    <a:pt x="848" y="243"/>
                  </a:lnTo>
                  <a:lnTo>
                    <a:pt x="846" y="243"/>
                  </a:lnTo>
                  <a:lnTo>
                    <a:pt x="845" y="245"/>
                  </a:lnTo>
                  <a:lnTo>
                    <a:pt x="845" y="247"/>
                  </a:lnTo>
                  <a:lnTo>
                    <a:pt x="845" y="250"/>
                  </a:lnTo>
                  <a:lnTo>
                    <a:pt x="843" y="252"/>
                  </a:lnTo>
                  <a:lnTo>
                    <a:pt x="843" y="253"/>
                  </a:lnTo>
                  <a:lnTo>
                    <a:pt x="843" y="255"/>
                  </a:lnTo>
                  <a:lnTo>
                    <a:pt x="845" y="258"/>
                  </a:lnTo>
                  <a:lnTo>
                    <a:pt x="850" y="262"/>
                  </a:lnTo>
                  <a:lnTo>
                    <a:pt x="845" y="260"/>
                  </a:lnTo>
                  <a:lnTo>
                    <a:pt x="843" y="260"/>
                  </a:lnTo>
                  <a:lnTo>
                    <a:pt x="841" y="262"/>
                  </a:lnTo>
                  <a:lnTo>
                    <a:pt x="839" y="262"/>
                  </a:lnTo>
                  <a:lnTo>
                    <a:pt x="839" y="263"/>
                  </a:lnTo>
                  <a:lnTo>
                    <a:pt x="836" y="262"/>
                  </a:lnTo>
                  <a:lnTo>
                    <a:pt x="836" y="263"/>
                  </a:lnTo>
                  <a:lnTo>
                    <a:pt x="834" y="263"/>
                  </a:lnTo>
                  <a:lnTo>
                    <a:pt x="833" y="263"/>
                  </a:lnTo>
                  <a:lnTo>
                    <a:pt x="831" y="263"/>
                  </a:lnTo>
                  <a:lnTo>
                    <a:pt x="831" y="262"/>
                  </a:lnTo>
                  <a:lnTo>
                    <a:pt x="829" y="262"/>
                  </a:lnTo>
                  <a:lnTo>
                    <a:pt x="828" y="263"/>
                  </a:lnTo>
                  <a:lnTo>
                    <a:pt x="826" y="265"/>
                  </a:lnTo>
                  <a:lnTo>
                    <a:pt x="826" y="267"/>
                  </a:lnTo>
                  <a:lnTo>
                    <a:pt x="824" y="267"/>
                  </a:lnTo>
                  <a:lnTo>
                    <a:pt x="824" y="268"/>
                  </a:lnTo>
                  <a:lnTo>
                    <a:pt x="824" y="270"/>
                  </a:lnTo>
                  <a:lnTo>
                    <a:pt x="828" y="274"/>
                  </a:lnTo>
                  <a:lnTo>
                    <a:pt x="829" y="277"/>
                  </a:lnTo>
                  <a:lnTo>
                    <a:pt x="829" y="279"/>
                  </a:lnTo>
                  <a:lnTo>
                    <a:pt x="826" y="277"/>
                  </a:lnTo>
                  <a:lnTo>
                    <a:pt x="824" y="277"/>
                  </a:lnTo>
                  <a:lnTo>
                    <a:pt x="824" y="275"/>
                  </a:lnTo>
                  <a:lnTo>
                    <a:pt x="823" y="275"/>
                  </a:lnTo>
                  <a:lnTo>
                    <a:pt x="823" y="274"/>
                  </a:lnTo>
                  <a:lnTo>
                    <a:pt x="821" y="274"/>
                  </a:lnTo>
                  <a:lnTo>
                    <a:pt x="819" y="274"/>
                  </a:lnTo>
                  <a:lnTo>
                    <a:pt x="819" y="275"/>
                  </a:lnTo>
                  <a:lnTo>
                    <a:pt x="821" y="277"/>
                  </a:lnTo>
                  <a:lnTo>
                    <a:pt x="819" y="279"/>
                  </a:lnTo>
                  <a:lnTo>
                    <a:pt x="818" y="279"/>
                  </a:lnTo>
                  <a:lnTo>
                    <a:pt x="818" y="277"/>
                  </a:lnTo>
                  <a:lnTo>
                    <a:pt x="814" y="279"/>
                  </a:lnTo>
                  <a:lnTo>
                    <a:pt x="802" y="289"/>
                  </a:lnTo>
                  <a:lnTo>
                    <a:pt x="801" y="290"/>
                  </a:lnTo>
                  <a:lnTo>
                    <a:pt x="801" y="292"/>
                  </a:lnTo>
                  <a:lnTo>
                    <a:pt x="802" y="292"/>
                  </a:lnTo>
                  <a:lnTo>
                    <a:pt x="802" y="294"/>
                  </a:lnTo>
                  <a:lnTo>
                    <a:pt x="797" y="299"/>
                  </a:lnTo>
                  <a:lnTo>
                    <a:pt x="797" y="301"/>
                  </a:lnTo>
                  <a:lnTo>
                    <a:pt x="796" y="301"/>
                  </a:lnTo>
                  <a:lnTo>
                    <a:pt x="794" y="302"/>
                  </a:lnTo>
                  <a:lnTo>
                    <a:pt x="794" y="304"/>
                  </a:lnTo>
                  <a:lnTo>
                    <a:pt x="794" y="306"/>
                  </a:lnTo>
                  <a:lnTo>
                    <a:pt x="792" y="311"/>
                  </a:lnTo>
                  <a:lnTo>
                    <a:pt x="790" y="321"/>
                  </a:lnTo>
                  <a:lnTo>
                    <a:pt x="790" y="329"/>
                  </a:lnTo>
                  <a:lnTo>
                    <a:pt x="792" y="329"/>
                  </a:lnTo>
                  <a:lnTo>
                    <a:pt x="792" y="331"/>
                  </a:lnTo>
                  <a:lnTo>
                    <a:pt x="792" y="333"/>
                  </a:lnTo>
                  <a:lnTo>
                    <a:pt x="794" y="334"/>
                  </a:lnTo>
                  <a:lnTo>
                    <a:pt x="794" y="336"/>
                  </a:lnTo>
                  <a:lnTo>
                    <a:pt x="794" y="338"/>
                  </a:lnTo>
                  <a:lnTo>
                    <a:pt x="796" y="339"/>
                  </a:lnTo>
                  <a:lnTo>
                    <a:pt x="796" y="341"/>
                  </a:lnTo>
                  <a:lnTo>
                    <a:pt x="797" y="341"/>
                  </a:lnTo>
                  <a:lnTo>
                    <a:pt x="796" y="343"/>
                  </a:lnTo>
                  <a:lnTo>
                    <a:pt x="796" y="345"/>
                  </a:lnTo>
                  <a:lnTo>
                    <a:pt x="796" y="350"/>
                  </a:lnTo>
                  <a:lnTo>
                    <a:pt x="797" y="356"/>
                  </a:lnTo>
                  <a:lnTo>
                    <a:pt x="797" y="360"/>
                  </a:lnTo>
                  <a:lnTo>
                    <a:pt x="796" y="361"/>
                  </a:lnTo>
                  <a:lnTo>
                    <a:pt x="794" y="365"/>
                  </a:lnTo>
                  <a:lnTo>
                    <a:pt x="796" y="367"/>
                  </a:lnTo>
                  <a:lnTo>
                    <a:pt x="797" y="363"/>
                  </a:lnTo>
                  <a:lnTo>
                    <a:pt x="801" y="363"/>
                  </a:lnTo>
                  <a:lnTo>
                    <a:pt x="804" y="363"/>
                  </a:lnTo>
                  <a:lnTo>
                    <a:pt x="806" y="365"/>
                  </a:lnTo>
                  <a:lnTo>
                    <a:pt x="809" y="365"/>
                  </a:lnTo>
                  <a:lnTo>
                    <a:pt x="809" y="367"/>
                  </a:lnTo>
                  <a:lnTo>
                    <a:pt x="811" y="368"/>
                  </a:lnTo>
                  <a:lnTo>
                    <a:pt x="811" y="372"/>
                  </a:lnTo>
                  <a:lnTo>
                    <a:pt x="811" y="373"/>
                  </a:lnTo>
                  <a:lnTo>
                    <a:pt x="809" y="377"/>
                  </a:lnTo>
                  <a:lnTo>
                    <a:pt x="807" y="380"/>
                  </a:lnTo>
                  <a:lnTo>
                    <a:pt x="801" y="382"/>
                  </a:lnTo>
                  <a:lnTo>
                    <a:pt x="797" y="383"/>
                  </a:lnTo>
                  <a:lnTo>
                    <a:pt x="797" y="385"/>
                  </a:lnTo>
                  <a:lnTo>
                    <a:pt x="796" y="387"/>
                  </a:lnTo>
                  <a:lnTo>
                    <a:pt x="794" y="385"/>
                  </a:lnTo>
                  <a:lnTo>
                    <a:pt x="792" y="388"/>
                  </a:lnTo>
                  <a:lnTo>
                    <a:pt x="790" y="390"/>
                  </a:lnTo>
                  <a:lnTo>
                    <a:pt x="789" y="392"/>
                  </a:lnTo>
                  <a:lnTo>
                    <a:pt x="784" y="394"/>
                  </a:lnTo>
                  <a:lnTo>
                    <a:pt x="784" y="395"/>
                  </a:lnTo>
                  <a:lnTo>
                    <a:pt x="782" y="397"/>
                  </a:lnTo>
                  <a:lnTo>
                    <a:pt x="780" y="400"/>
                  </a:lnTo>
                  <a:lnTo>
                    <a:pt x="772" y="407"/>
                  </a:lnTo>
                  <a:lnTo>
                    <a:pt x="769" y="407"/>
                  </a:lnTo>
                  <a:lnTo>
                    <a:pt x="767" y="407"/>
                  </a:lnTo>
                  <a:lnTo>
                    <a:pt x="765" y="405"/>
                  </a:lnTo>
                  <a:lnTo>
                    <a:pt x="763" y="405"/>
                  </a:lnTo>
                  <a:lnTo>
                    <a:pt x="762" y="409"/>
                  </a:lnTo>
                  <a:lnTo>
                    <a:pt x="760" y="414"/>
                  </a:lnTo>
                  <a:lnTo>
                    <a:pt x="758" y="414"/>
                  </a:lnTo>
                  <a:lnTo>
                    <a:pt x="757" y="416"/>
                  </a:lnTo>
                  <a:lnTo>
                    <a:pt x="758" y="417"/>
                  </a:lnTo>
                  <a:lnTo>
                    <a:pt x="760" y="419"/>
                  </a:lnTo>
                  <a:lnTo>
                    <a:pt x="760" y="422"/>
                  </a:lnTo>
                  <a:lnTo>
                    <a:pt x="758" y="422"/>
                  </a:lnTo>
                  <a:lnTo>
                    <a:pt x="755" y="426"/>
                  </a:lnTo>
                  <a:lnTo>
                    <a:pt x="755" y="427"/>
                  </a:lnTo>
                  <a:lnTo>
                    <a:pt x="752" y="427"/>
                  </a:lnTo>
                  <a:lnTo>
                    <a:pt x="750" y="427"/>
                  </a:lnTo>
                  <a:lnTo>
                    <a:pt x="748" y="427"/>
                  </a:lnTo>
                  <a:lnTo>
                    <a:pt x="747" y="427"/>
                  </a:lnTo>
                  <a:lnTo>
                    <a:pt x="747" y="431"/>
                  </a:lnTo>
                  <a:lnTo>
                    <a:pt x="748" y="431"/>
                  </a:lnTo>
                  <a:lnTo>
                    <a:pt x="748" y="432"/>
                  </a:lnTo>
                  <a:lnTo>
                    <a:pt x="748" y="434"/>
                  </a:lnTo>
                  <a:lnTo>
                    <a:pt x="748" y="436"/>
                  </a:lnTo>
                  <a:lnTo>
                    <a:pt x="747" y="437"/>
                  </a:lnTo>
                  <a:lnTo>
                    <a:pt x="745" y="441"/>
                  </a:lnTo>
                  <a:lnTo>
                    <a:pt x="745" y="444"/>
                  </a:lnTo>
                  <a:lnTo>
                    <a:pt x="743" y="446"/>
                  </a:lnTo>
                  <a:lnTo>
                    <a:pt x="741" y="448"/>
                  </a:lnTo>
                  <a:lnTo>
                    <a:pt x="741" y="449"/>
                  </a:lnTo>
                  <a:lnTo>
                    <a:pt x="741" y="451"/>
                  </a:lnTo>
                  <a:lnTo>
                    <a:pt x="740" y="453"/>
                  </a:lnTo>
                  <a:lnTo>
                    <a:pt x="738" y="458"/>
                  </a:lnTo>
                  <a:lnTo>
                    <a:pt x="730" y="471"/>
                  </a:lnTo>
                  <a:lnTo>
                    <a:pt x="720" y="483"/>
                  </a:lnTo>
                  <a:lnTo>
                    <a:pt x="709" y="493"/>
                  </a:lnTo>
                  <a:lnTo>
                    <a:pt x="708" y="493"/>
                  </a:lnTo>
                  <a:lnTo>
                    <a:pt x="704" y="497"/>
                  </a:lnTo>
                  <a:lnTo>
                    <a:pt x="689" y="507"/>
                  </a:lnTo>
                  <a:lnTo>
                    <a:pt x="676" y="512"/>
                  </a:lnTo>
                  <a:lnTo>
                    <a:pt x="664" y="517"/>
                  </a:lnTo>
                  <a:lnTo>
                    <a:pt x="638" y="527"/>
                  </a:lnTo>
                  <a:lnTo>
                    <a:pt x="628" y="530"/>
                  </a:lnTo>
                  <a:lnTo>
                    <a:pt x="613" y="530"/>
                  </a:lnTo>
                  <a:lnTo>
                    <a:pt x="600" y="534"/>
                  </a:lnTo>
                  <a:lnTo>
                    <a:pt x="591" y="536"/>
                  </a:lnTo>
                  <a:lnTo>
                    <a:pt x="586" y="534"/>
                  </a:lnTo>
                  <a:lnTo>
                    <a:pt x="584" y="536"/>
                  </a:lnTo>
                  <a:lnTo>
                    <a:pt x="583" y="536"/>
                  </a:lnTo>
                  <a:lnTo>
                    <a:pt x="583" y="537"/>
                  </a:lnTo>
                  <a:lnTo>
                    <a:pt x="583" y="539"/>
                  </a:lnTo>
                  <a:lnTo>
                    <a:pt x="581" y="539"/>
                  </a:lnTo>
                  <a:lnTo>
                    <a:pt x="579" y="539"/>
                  </a:lnTo>
                  <a:lnTo>
                    <a:pt x="578" y="541"/>
                  </a:lnTo>
                  <a:lnTo>
                    <a:pt x="576" y="542"/>
                  </a:lnTo>
                  <a:lnTo>
                    <a:pt x="573" y="544"/>
                  </a:lnTo>
                  <a:lnTo>
                    <a:pt x="571" y="544"/>
                  </a:lnTo>
                  <a:lnTo>
                    <a:pt x="569" y="544"/>
                  </a:lnTo>
                  <a:lnTo>
                    <a:pt x="567" y="542"/>
                  </a:lnTo>
                  <a:lnTo>
                    <a:pt x="564" y="541"/>
                  </a:lnTo>
                  <a:lnTo>
                    <a:pt x="562" y="541"/>
                  </a:lnTo>
                  <a:lnTo>
                    <a:pt x="562" y="539"/>
                  </a:lnTo>
                  <a:lnTo>
                    <a:pt x="561" y="537"/>
                  </a:lnTo>
                  <a:lnTo>
                    <a:pt x="561" y="539"/>
                  </a:lnTo>
                  <a:lnTo>
                    <a:pt x="559" y="539"/>
                  </a:lnTo>
                  <a:lnTo>
                    <a:pt x="557" y="539"/>
                  </a:lnTo>
                  <a:lnTo>
                    <a:pt x="554" y="537"/>
                  </a:lnTo>
                  <a:lnTo>
                    <a:pt x="552" y="537"/>
                  </a:lnTo>
                  <a:lnTo>
                    <a:pt x="551" y="537"/>
                  </a:lnTo>
                  <a:lnTo>
                    <a:pt x="547" y="537"/>
                  </a:lnTo>
                  <a:lnTo>
                    <a:pt x="540" y="534"/>
                  </a:lnTo>
                  <a:lnTo>
                    <a:pt x="539" y="534"/>
                  </a:lnTo>
                  <a:lnTo>
                    <a:pt x="537" y="534"/>
                  </a:lnTo>
                  <a:lnTo>
                    <a:pt x="535" y="536"/>
                  </a:lnTo>
                  <a:lnTo>
                    <a:pt x="535" y="539"/>
                  </a:lnTo>
                  <a:lnTo>
                    <a:pt x="532" y="536"/>
                  </a:lnTo>
                  <a:lnTo>
                    <a:pt x="530" y="536"/>
                  </a:lnTo>
                  <a:lnTo>
                    <a:pt x="527" y="537"/>
                  </a:lnTo>
                  <a:lnTo>
                    <a:pt x="527" y="539"/>
                  </a:lnTo>
                  <a:lnTo>
                    <a:pt x="525" y="539"/>
                  </a:lnTo>
                  <a:lnTo>
                    <a:pt x="524" y="541"/>
                  </a:lnTo>
                  <a:lnTo>
                    <a:pt x="522" y="541"/>
                  </a:lnTo>
                  <a:lnTo>
                    <a:pt x="520" y="541"/>
                  </a:lnTo>
                  <a:lnTo>
                    <a:pt x="520" y="542"/>
                  </a:lnTo>
                  <a:lnTo>
                    <a:pt x="518" y="544"/>
                  </a:lnTo>
                  <a:lnTo>
                    <a:pt x="518" y="547"/>
                  </a:lnTo>
                  <a:lnTo>
                    <a:pt x="512" y="554"/>
                  </a:lnTo>
                  <a:lnTo>
                    <a:pt x="508" y="557"/>
                  </a:lnTo>
                  <a:lnTo>
                    <a:pt x="507" y="561"/>
                  </a:lnTo>
                  <a:lnTo>
                    <a:pt x="505" y="563"/>
                  </a:lnTo>
                  <a:lnTo>
                    <a:pt x="503" y="563"/>
                  </a:lnTo>
                  <a:lnTo>
                    <a:pt x="502" y="563"/>
                  </a:lnTo>
                  <a:lnTo>
                    <a:pt x="500" y="563"/>
                  </a:lnTo>
                  <a:lnTo>
                    <a:pt x="496" y="566"/>
                  </a:lnTo>
                  <a:lnTo>
                    <a:pt x="495" y="566"/>
                  </a:lnTo>
                  <a:lnTo>
                    <a:pt x="493" y="566"/>
                  </a:lnTo>
                  <a:lnTo>
                    <a:pt x="491" y="566"/>
                  </a:lnTo>
                  <a:lnTo>
                    <a:pt x="490" y="564"/>
                  </a:lnTo>
                  <a:lnTo>
                    <a:pt x="488" y="564"/>
                  </a:lnTo>
                  <a:lnTo>
                    <a:pt x="485" y="564"/>
                  </a:lnTo>
                  <a:lnTo>
                    <a:pt x="485" y="566"/>
                  </a:lnTo>
                  <a:lnTo>
                    <a:pt x="483" y="566"/>
                  </a:lnTo>
                  <a:lnTo>
                    <a:pt x="471" y="568"/>
                  </a:lnTo>
                  <a:lnTo>
                    <a:pt x="468" y="569"/>
                  </a:lnTo>
                  <a:lnTo>
                    <a:pt x="466" y="569"/>
                  </a:lnTo>
                  <a:lnTo>
                    <a:pt x="466" y="568"/>
                  </a:lnTo>
                  <a:lnTo>
                    <a:pt x="464" y="568"/>
                  </a:lnTo>
                  <a:lnTo>
                    <a:pt x="464" y="566"/>
                  </a:lnTo>
                  <a:lnTo>
                    <a:pt x="463" y="568"/>
                  </a:lnTo>
                  <a:lnTo>
                    <a:pt x="461" y="568"/>
                  </a:lnTo>
                  <a:lnTo>
                    <a:pt x="459" y="568"/>
                  </a:lnTo>
                  <a:lnTo>
                    <a:pt x="458" y="569"/>
                  </a:lnTo>
                  <a:lnTo>
                    <a:pt x="456" y="569"/>
                  </a:lnTo>
                  <a:lnTo>
                    <a:pt x="454" y="569"/>
                  </a:lnTo>
                  <a:lnTo>
                    <a:pt x="453" y="569"/>
                  </a:lnTo>
                  <a:lnTo>
                    <a:pt x="453" y="568"/>
                  </a:lnTo>
                  <a:lnTo>
                    <a:pt x="451" y="568"/>
                  </a:lnTo>
                  <a:lnTo>
                    <a:pt x="449" y="568"/>
                  </a:lnTo>
                  <a:lnTo>
                    <a:pt x="449" y="569"/>
                  </a:lnTo>
                  <a:lnTo>
                    <a:pt x="447" y="569"/>
                  </a:lnTo>
                  <a:lnTo>
                    <a:pt x="431" y="579"/>
                  </a:lnTo>
                  <a:lnTo>
                    <a:pt x="431" y="581"/>
                  </a:lnTo>
                  <a:lnTo>
                    <a:pt x="431" y="583"/>
                  </a:lnTo>
                  <a:lnTo>
                    <a:pt x="431" y="585"/>
                  </a:lnTo>
                  <a:lnTo>
                    <a:pt x="429" y="586"/>
                  </a:lnTo>
                  <a:lnTo>
                    <a:pt x="426" y="586"/>
                  </a:lnTo>
                  <a:lnTo>
                    <a:pt x="426" y="588"/>
                  </a:lnTo>
                  <a:lnTo>
                    <a:pt x="424" y="588"/>
                  </a:lnTo>
                  <a:lnTo>
                    <a:pt x="424" y="590"/>
                  </a:lnTo>
                  <a:lnTo>
                    <a:pt x="422" y="591"/>
                  </a:lnTo>
                  <a:lnTo>
                    <a:pt x="420" y="591"/>
                  </a:lnTo>
                  <a:lnTo>
                    <a:pt x="417" y="593"/>
                  </a:lnTo>
                  <a:lnTo>
                    <a:pt x="415" y="593"/>
                  </a:lnTo>
                  <a:lnTo>
                    <a:pt x="414" y="595"/>
                  </a:lnTo>
                  <a:lnTo>
                    <a:pt x="414" y="593"/>
                  </a:lnTo>
                  <a:lnTo>
                    <a:pt x="410" y="595"/>
                  </a:lnTo>
                  <a:lnTo>
                    <a:pt x="409" y="596"/>
                  </a:lnTo>
                  <a:lnTo>
                    <a:pt x="409" y="595"/>
                  </a:lnTo>
                  <a:lnTo>
                    <a:pt x="407" y="595"/>
                  </a:lnTo>
                  <a:lnTo>
                    <a:pt x="407" y="596"/>
                  </a:lnTo>
                  <a:lnTo>
                    <a:pt x="405" y="596"/>
                  </a:lnTo>
                  <a:lnTo>
                    <a:pt x="404" y="595"/>
                  </a:lnTo>
                  <a:lnTo>
                    <a:pt x="402" y="595"/>
                  </a:lnTo>
                  <a:lnTo>
                    <a:pt x="400" y="595"/>
                  </a:lnTo>
                  <a:lnTo>
                    <a:pt x="397" y="598"/>
                  </a:lnTo>
                  <a:lnTo>
                    <a:pt x="395" y="598"/>
                  </a:lnTo>
                  <a:lnTo>
                    <a:pt x="388" y="600"/>
                  </a:lnTo>
                  <a:lnTo>
                    <a:pt x="382" y="600"/>
                  </a:lnTo>
                  <a:lnTo>
                    <a:pt x="377" y="600"/>
                  </a:lnTo>
                  <a:lnTo>
                    <a:pt x="373" y="600"/>
                  </a:lnTo>
                  <a:lnTo>
                    <a:pt x="368" y="596"/>
                  </a:lnTo>
                  <a:lnTo>
                    <a:pt x="366" y="596"/>
                  </a:lnTo>
                  <a:lnTo>
                    <a:pt x="365" y="595"/>
                  </a:lnTo>
                  <a:lnTo>
                    <a:pt x="365" y="593"/>
                  </a:lnTo>
                  <a:lnTo>
                    <a:pt x="365" y="591"/>
                  </a:lnTo>
                  <a:lnTo>
                    <a:pt x="365" y="590"/>
                  </a:lnTo>
                  <a:lnTo>
                    <a:pt x="363" y="590"/>
                  </a:lnTo>
                  <a:lnTo>
                    <a:pt x="361" y="591"/>
                  </a:lnTo>
                  <a:lnTo>
                    <a:pt x="360" y="593"/>
                  </a:lnTo>
                  <a:lnTo>
                    <a:pt x="358" y="593"/>
                  </a:lnTo>
                  <a:lnTo>
                    <a:pt x="356" y="591"/>
                  </a:lnTo>
                  <a:lnTo>
                    <a:pt x="346" y="595"/>
                  </a:lnTo>
                  <a:lnTo>
                    <a:pt x="346" y="596"/>
                  </a:lnTo>
                  <a:lnTo>
                    <a:pt x="344" y="598"/>
                  </a:lnTo>
                  <a:lnTo>
                    <a:pt x="341" y="598"/>
                  </a:lnTo>
                  <a:lnTo>
                    <a:pt x="339" y="600"/>
                  </a:lnTo>
                  <a:lnTo>
                    <a:pt x="338" y="600"/>
                  </a:lnTo>
                  <a:lnTo>
                    <a:pt x="336" y="598"/>
                  </a:lnTo>
                  <a:lnTo>
                    <a:pt x="333" y="595"/>
                  </a:lnTo>
                  <a:lnTo>
                    <a:pt x="333" y="593"/>
                  </a:lnTo>
                  <a:lnTo>
                    <a:pt x="334" y="591"/>
                  </a:lnTo>
                  <a:lnTo>
                    <a:pt x="334" y="590"/>
                  </a:lnTo>
                  <a:lnTo>
                    <a:pt x="334" y="586"/>
                  </a:lnTo>
                  <a:lnTo>
                    <a:pt x="334" y="585"/>
                  </a:lnTo>
                  <a:lnTo>
                    <a:pt x="336" y="585"/>
                  </a:lnTo>
                  <a:lnTo>
                    <a:pt x="338" y="585"/>
                  </a:lnTo>
                  <a:lnTo>
                    <a:pt x="336" y="583"/>
                  </a:lnTo>
                  <a:lnTo>
                    <a:pt x="334" y="583"/>
                  </a:lnTo>
                  <a:lnTo>
                    <a:pt x="333" y="585"/>
                  </a:lnTo>
                  <a:lnTo>
                    <a:pt x="331" y="586"/>
                  </a:lnTo>
                  <a:lnTo>
                    <a:pt x="329" y="591"/>
                  </a:lnTo>
                  <a:lnTo>
                    <a:pt x="324" y="595"/>
                  </a:lnTo>
                  <a:lnTo>
                    <a:pt x="316" y="601"/>
                  </a:lnTo>
                  <a:lnTo>
                    <a:pt x="312" y="601"/>
                  </a:lnTo>
                  <a:lnTo>
                    <a:pt x="311" y="601"/>
                  </a:lnTo>
                  <a:lnTo>
                    <a:pt x="309" y="603"/>
                  </a:lnTo>
                  <a:lnTo>
                    <a:pt x="309" y="605"/>
                  </a:lnTo>
                  <a:lnTo>
                    <a:pt x="307" y="605"/>
                  </a:lnTo>
                  <a:lnTo>
                    <a:pt x="306" y="607"/>
                  </a:lnTo>
                  <a:lnTo>
                    <a:pt x="304" y="608"/>
                  </a:lnTo>
                  <a:lnTo>
                    <a:pt x="302" y="608"/>
                  </a:lnTo>
                  <a:lnTo>
                    <a:pt x="299" y="608"/>
                  </a:lnTo>
                  <a:lnTo>
                    <a:pt x="295" y="608"/>
                  </a:lnTo>
                  <a:lnTo>
                    <a:pt x="294" y="610"/>
                  </a:lnTo>
                  <a:lnTo>
                    <a:pt x="292" y="612"/>
                  </a:lnTo>
                  <a:lnTo>
                    <a:pt x="290" y="612"/>
                  </a:lnTo>
                  <a:lnTo>
                    <a:pt x="287" y="612"/>
                  </a:lnTo>
                  <a:lnTo>
                    <a:pt x="285" y="612"/>
                  </a:lnTo>
                  <a:lnTo>
                    <a:pt x="285" y="610"/>
                  </a:lnTo>
                  <a:lnTo>
                    <a:pt x="284" y="610"/>
                  </a:lnTo>
                  <a:lnTo>
                    <a:pt x="282" y="610"/>
                  </a:lnTo>
                  <a:lnTo>
                    <a:pt x="280" y="612"/>
                  </a:lnTo>
                  <a:lnTo>
                    <a:pt x="280" y="615"/>
                  </a:lnTo>
                  <a:lnTo>
                    <a:pt x="280" y="618"/>
                  </a:lnTo>
                  <a:lnTo>
                    <a:pt x="278" y="622"/>
                  </a:lnTo>
                  <a:lnTo>
                    <a:pt x="275" y="622"/>
                  </a:lnTo>
                  <a:lnTo>
                    <a:pt x="272" y="623"/>
                  </a:lnTo>
                  <a:lnTo>
                    <a:pt x="270" y="623"/>
                  </a:lnTo>
                  <a:lnTo>
                    <a:pt x="270" y="625"/>
                  </a:lnTo>
                  <a:lnTo>
                    <a:pt x="267" y="625"/>
                  </a:lnTo>
                  <a:lnTo>
                    <a:pt x="263" y="627"/>
                  </a:lnTo>
                  <a:lnTo>
                    <a:pt x="262" y="628"/>
                  </a:lnTo>
                  <a:lnTo>
                    <a:pt x="260" y="628"/>
                  </a:lnTo>
                  <a:lnTo>
                    <a:pt x="257" y="630"/>
                  </a:lnTo>
                  <a:lnTo>
                    <a:pt x="255" y="634"/>
                  </a:lnTo>
                  <a:lnTo>
                    <a:pt x="253" y="637"/>
                  </a:lnTo>
                  <a:lnTo>
                    <a:pt x="250" y="640"/>
                  </a:lnTo>
                  <a:lnTo>
                    <a:pt x="250" y="644"/>
                  </a:lnTo>
                  <a:lnTo>
                    <a:pt x="248" y="644"/>
                  </a:lnTo>
                  <a:lnTo>
                    <a:pt x="236" y="649"/>
                  </a:lnTo>
                  <a:lnTo>
                    <a:pt x="233" y="650"/>
                  </a:lnTo>
                  <a:lnTo>
                    <a:pt x="231" y="654"/>
                  </a:lnTo>
                  <a:lnTo>
                    <a:pt x="224" y="661"/>
                  </a:lnTo>
                  <a:lnTo>
                    <a:pt x="223" y="662"/>
                  </a:lnTo>
                  <a:lnTo>
                    <a:pt x="221" y="664"/>
                  </a:lnTo>
                  <a:lnTo>
                    <a:pt x="221" y="666"/>
                  </a:lnTo>
                  <a:lnTo>
                    <a:pt x="219" y="667"/>
                  </a:lnTo>
                  <a:lnTo>
                    <a:pt x="218" y="667"/>
                  </a:lnTo>
                  <a:lnTo>
                    <a:pt x="197" y="676"/>
                  </a:lnTo>
                  <a:lnTo>
                    <a:pt x="187" y="681"/>
                  </a:lnTo>
                  <a:lnTo>
                    <a:pt x="187" y="679"/>
                  </a:lnTo>
                  <a:lnTo>
                    <a:pt x="186" y="681"/>
                  </a:lnTo>
                  <a:lnTo>
                    <a:pt x="184" y="681"/>
                  </a:lnTo>
                  <a:lnTo>
                    <a:pt x="180" y="683"/>
                  </a:lnTo>
                  <a:lnTo>
                    <a:pt x="177" y="683"/>
                  </a:lnTo>
                  <a:lnTo>
                    <a:pt x="174" y="683"/>
                  </a:lnTo>
                  <a:lnTo>
                    <a:pt x="160" y="691"/>
                  </a:lnTo>
                  <a:lnTo>
                    <a:pt x="153" y="693"/>
                  </a:lnTo>
                  <a:lnTo>
                    <a:pt x="152" y="694"/>
                  </a:lnTo>
                  <a:lnTo>
                    <a:pt x="150" y="696"/>
                  </a:lnTo>
                  <a:lnTo>
                    <a:pt x="148" y="696"/>
                  </a:lnTo>
                  <a:lnTo>
                    <a:pt x="148" y="698"/>
                  </a:lnTo>
                  <a:lnTo>
                    <a:pt x="147" y="701"/>
                  </a:lnTo>
                  <a:lnTo>
                    <a:pt x="147" y="703"/>
                  </a:lnTo>
                  <a:lnTo>
                    <a:pt x="145" y="703"/>
                  </a:lnTo>
                  <a:lnTo>
                    <a:pt x="145" y="706"/>
                  </a:lnTo>
                  <a:lnTo>
                    <a:pt x="140" y="713"/>
                  </a:lnTo>
                  <a:lnTo>
                    <a:pt x="140" y="711"/>
                  </a:lnTo>
                  <a:lnTo>
                    <a:pt x="138" y="710"/>
                  </a:lnTo>
                  <a:lnTo>
                    <a:pt x="137" y="710"/>
                  </a:lnTo>
                  <a:lnTo>
                    <a:pt x="137" y="711"/>
                  </a:lnTo>
                  <a:lnTo>
                    <a:pt x="137" y="713"/>
                  </a:lnTo>
                  <a:lnTo>
                    <a:pt x="138" y="715"/>
                  </a:lnTo>
                  <a:lnTo>
                    <a:pt x="138" y="716"/>
                  </a:lnTo>
                  <a:lnTo>
                    <a:pt x="137" y="720"/>
                  </a:lnTo>
                  <a:lnTo>
                    <a:pt x="137" y="723"/>
                  </a:lnTo>
                  <a:lnTo>
                    <a:pt x="135" y="723"/>
                  </a:lnTo>
                  <a:lnTo>
                    <a:pt x="133" y="725"/>
                  </a:lnTo>
                  <a:lnTo>
                    <a:pt x="133" y="727"/>
                  </a:lnTo>
                  <a:lnTo>
                    <a:pt x="131" y="730"/>
                  </a:lnTo>
                  <a:lnTo>
                    <a:pt x="130" y="733"/>
                  </a:lnTo>
                  <a:lnTo>
                    <a:pt x="130" y="735"/>
                  </a:lnTo>
                  <a:lnTo>
                    <a:pt x="126" y="740"/>
                  </a:lnTo>
                  <a:lnTo>
                    <a:pt x="126" y="742"/>
                  </a:lnTo>
                  <a:lnTo>
                    <a:pt x="126" y="743"/>
                  </a:lnTo>
                  <a:lnTo>
                    <a:pt x="126" y="745"/>
                  </a:lnTo>
                  <a:lnTo>
                    <a:pt x="125" y="747"/>
                  </a:lnTo>
                  <a:lnTo>
                    <a:pt x="125" y="748"/>
                  </a:lnTo>
                  <a:lnTo>
                    <a:pt x="125" y="750"/>
                  </a:lnTo>
                  <a:lnTo>
                    <a:pt x="125" y="752"/>
                  </a:lnTo>
                  <a:lnTo>
                    <a:pt x="123" y="752"/>
                  </a:lnTo>
                  <a:lnTo>
                    <a:pt x="121" y="752"/>
                  </a:lnTo>
                  <a:lnTo>
                    <a:pt x="120" y="750"/>
                  </a:lnTo>
                  <a:lnTo>
                    <a:pt x="120" y="748"/>
                  </a:lnTo>
                  <a:lnTo>
                    <a:pt x="118" y="747"/>
                  </a:lnTo>
                  <a:lnTo>
                    <a:pt x="116" y="748"/>
                  </a:lnTo>
                  <a:lnTo>
                    <a:pt x="115" y="748"/>
                  </a:lnTo>
                  <a:lnTo>
                    <a:pt x="113" y="750"/>
                  </a:lnTo>
                  <a:lnTo>
                    <a:pt x="111" y="752"/>
                  </a:lnTo>
                  <a:lnTo>
                    <a:pt x="110" y="754"/>
                  </a:lnTo>
                  <a:lnTo>
                    <a:pt x="106" y="754"/>
                  </a:lnTo>
                  <a:lnTo>
                    <a:pt x="104" y="752"/>
                  </a:lnTo>
                  <a:lnTo>
                    <a:pt x="103" y="750"/>
                  </a:lnTo>
                  <a:lnTo>
                    <a:pt x="104" y="747"/>
                  </a:lnTo>
                  <a:lnTo>
                    <a:pt x="103" y="745"/>
                  </a:lnTo>
                  <a:lnTo>
                    <a:pt x="103" y="743"/>
                  </a:lnTo>
                  <a:lnTo>
                    <a:pt x="104" y="743"/>
                  </a:lnTo>
                  <a:lnTo>
                    <a:pt x="106" y="740"/>
                  </a:lnTo>
                  <a:lnTo>
                    <a:pt x="108" y="740"/>
                  </a:lnTo>
                  <a:lnTo>
                    <a:pt x="108" y="738"/>
                  </a:lnTo>
                  <a:lnTo>
                    <a:pt x="108" y="737"/>
                  </a:lnTo>
                  <a:lnTo>
                    <a:pt x="108" y="735"/>
                  </a:lnTo>
                  <a:lnTo>
                    <a:pt x="106" y="735"/>
                  </a:lnTo>
                  <a:lnTo>
                    <a:pt x="104" y="735"/>
                  </a:lnTo>
                  <a:lnTo>
                    <a:pt x="104" y="737"/>
                  </a:lnTo>
                  <a:lnTo>
                    <a:pt x="104" y="738"/>
                  </a:lnTo>
                  <a:lnTo>
                    <a:pt x="103" y="738"/>
                  </a:lnTo>
                  <a:lnTo>
                    <a:pt x="103" y="737"/>
                  </a:lnTo>
                  <a:lnTo>
                    <a:pt x="104" y="733"/>
                  </a:lnTo>
                  <a:lnTo>
                    <a:pt x="104" y="732"/>
                  </a:lnTo>
                  <a:lnTo>
                    <a:pt x="103" y="728"/>
                  </a:lnTo>
                  <a:lnTo>
                    <a:pt x="101" y="728"/>
                  </a:lnTo>
                  <a:lnTo>
                    <a:pt x="99" y="725"/>
                  </a:lnTo>
                  <a:lnTo>
                    <a:pt x="101" y="721"/>
                  </a:lnTo>
                  <a:lnTo>
                    <a:pt x="101" y="718"/>
                  </a:lnTo>
                  <a:lnTo>
                    <a:pt x="104" y="703"/>
                  </a:lnTo>
                  <a:lnTo>
                    <a:pt x="106" y="699"/>
                  </a:lnTo>
                  <a:lnTo>
                    <a:pt x="106" y="698"/>
                  </a:lnTo>
                  <a:lnTo>
                    <a:pt x="106" y="696"/>
                  </a:lnTo>
                  <a:lnTo>
                    <a:pt x="108" y="696"/>
                  </a:lnTo>
                  <a:lnTo>
                    <a:pt x="108" y="694"/>
                  </a:lnTo>
                  <a:lnTo>
                    <a:pt x="108" y="693"/>
                  </a:lnTo>
                  <a:lnTo>
                    <a:pt x="106" y="691"/>
                  </a:lnTo>
                  <a:lnTo>
                    <a:pt x="104" y="693"/>
                  </a:lnTo>
                  <a:lnTo>
                    <a:pt x="103" y="693"/>
                  </a:lnTo>
                  <a:lnTo>
                    <a:pt x="101" y="693"/>
                  </a:lnTo>
                  <a:lnTo>
                    <a:pt x="99" y="694"/>
                  </a:lnTo>
                  <a:lnTo>
                    <a:pt x="96" y="696"/>
                  </a:lnTo>
                  <a:lnTo>
                    <a:pt x="94" y="698"/>
                  </a:lnTo>
                  <a:lnTo>
                    <a:pt x="89" y="705"/>
                  </a:lnTo>
                  <a:lnTo>
                    <a:pt x="88" y="711"/>
                  </a:lnTo>
                  <a:lnTo>
                    <a:pt x="84" y="713"/>
                  </a:lnTo>
                  <a:lnTo>
                    <a:pt x="84" y="715"/>
                  </a:lnTo>
                  <a:lnTo>
                    <a:pt x="84" y="716"/>
                  </a:lnTo>
                  <a:lnTo>
                    <a:pt x="84" y="718"/>
                  </a:lnTo>
                  <a:lnTo>
                    <a:pt x="76" y="738"/>
                  </a:lnTo>
                  <a:lnTo>
                    <a:pt x="72" y="742"/>
                  </a:lnTo>
                  <a:lnTo>
                    <a:pt x="72" y="743"/>
                  </a:lnTo>
                  <a:lnTo>
                    <a:pt x="71" y="745"/>
                  </a:lnTo>
                  <a:lnTo>
                    <a:pt x="71" y="750"/>
                  </a:lnTo>
                  <a:lnTo>
                    <a:pt x="69" y="752"/>
                  </a:lnTo>
                  <a:lnTo>
                    <a:pt x="67" y="755"/>
                  </a:lnTo>
                  <a:lnTo>
                    <a:pt x="66" y="755"/>
                  </a:lnTo>
                  <a:lnTo>
                    <a:pt x="64" y="757"/>
                  </a:lnTo>
                  <a:lnTo>
                    <a:pt x="64" y="759"/>
                  </a:lnTo>
                  <a:lnTo>
                    <a:pt x="64" y="760"/>
                  </a:lnTo>
                  <a:lnTo>
                    <a:pt x="64" y="762"/>
                  </a:lnTo>
                  <a:lnTo>
                    <a:pt x="64" y="764"/>
                  </a:lnTo>
                  <a:lnTo>
                    <a:pt x="64" y="765"/>
                  </a:lnTo>
                  <a:lnTo>
                    <a:pt x="66" y="767"/>
                  </a:lnTo>
                  <a:lnTo>
                    <a:pt x="66" y="769"/>
                  </a:lnTo>
                  <a:lnTo>
                    <a:pt x="64" y="772"/>
                  </a:lnTo>
                  <a:lnTo>
                    <a:pt x="66" y="772"/>
                  </a:lnTo>
                  <a:lnTo>
                    <a:pt x="67" y="772"/>
                  </a:lnTo>
                  <a:lnTo>
                    <a:pt x="69" y="772"/>
                  </a:lnTo>
                  <a:lnTo>
                    <a:pt x="72" y="777"/>
                  </a:lnTo>
                  <a:lnTo>
                    <a:pt x="74" y="782"/>
                  </a:lnTo>
                  <a:lnTo>
                    <a:pt x="76" y="784"/>
                  </a:lnTo>
                  <a:lnTo>
                    <a:pt x="76" y="787"/>
                  </a:lnTo>
                  <a:lnTo>
                    <a:pt x="77" y="789"/>
                  </a:lnTo>
                  <a:lnTo>
                    <a:pt x="77" y="799"/>
                  </a:lnTo>
                  <a:lnTo>
                    <a:pt x="77" y="801"/>
                  </a:lnTo>
                  <a:lnTo>
                    <a:pt x="76" y="804"/>
                  </a:lnTo>
                  <a:lnTo>
                    <a:pt x="74" y="804"/>
                  </a:lnTo>
                  <a:lnTo>
                    <a:pt x="72" y="806"/>
                  </a:lnTo>
                  <a:lnTo>
                    <a:pt x="72" y="808"/>
                  </a:lnTo>
                  <a:lnTo>
                    <a:pt x="72" y="809"/>
                  </a:lnTo>
                  <a:lnTo>
                    <a:pt x="72" y="811"/>
                  </a:lnTo>
                  <a:lnTo>
                    <a:pt x="74" y="816"/>
                  </a:lnTo>
                  <a:lnTo>
                    <a:pt x="74" y="823"/>
                  </a:lnTo>
                  <a:lnTo>
                    <a:pt x="74" y="825"/>
                  </a:lnTo>
                  <a:lnTo>
                    <a:pt x="74" y="828"/>
                  </a:lnTo>
                  <a:lnTo>
                    <a:pt x="74" y="835"/>
                  </a:lnTo>
                  <a:lnTo>
                    <a:pt x="72" y="836"/>
                  </a:lnTo>
                  <a:lnTo>
                    <a:pt x="72" y="840"/>
                  </a:lnTo>
                  <a:lnTo>
                    <a:pt x="71" y="840"/>
                  </a:lnTo>
                  <a:lnTo>
                    <a:pt x="67" y="841"/>
                  </a:lnTo>
                  <a:lnTo>
                    <a:pt x="67" y="843"/>
                  </a:lnTo>
                  <a:lnTo>
                    <a:pt x="66" y="845"/>
                  </a:lnTo>
                  <a:lnTo>
                    <a:pt x="64" y="845"/>
                  </a:lnTo>
                  <a:lnTo>
                    <a:pt x="62" y="846"/>
                  </a:lnTo>
                  <a:lnTo>
                    <a:pt x="62" y="848"/>
                  </a:lnTo>
                  <a:lnTo>
                    <a:pt x="61" y="848"/>
                  </a:lnTo>
                  <a:lnTo>
                    <a:pt x="59" y="848"/>
                  </a:lnTo>
                  <a:lnTo>
                    <a:pt x="59" y="850"/>
                  </a:lnTo>
                  <a:lnTo>
                    <a:pt x="55" y="858"/>
                  </a:lnTo>
                  <a:lnTo>
                    <a:pt x="54" y="860"/>
                  </a:lnTo>
                  <a:lnTo>
                    <a:pt x="52" y="860"/>
                  </a:lnTo>
                  <a:lnTo>
                    <a:pt x="50" y="868"/>
                  </a:lnTo>
                  <a:lnTo>
                    <a:pt x="50" y="870"/>
                  </a:lnTo>
                  <a:lnTo>
                    <a:pt x="47" y="874"/>
                  </a:lnTo>
                  <a:lnTo>
                    <a:pt x="47" y="875"/>
                  </a:lnTo>
                  <a:lnTo>
                    <a:pt x="47" y="879"/>
                  </a:lnTo>
                  <a:lnTo>
                    <a:pt x="47" y="880"/>
                  </a:lnTo>
                  <a:lnTo>
                    <a:pt x="45" y="882"/>
                  </a:lnTo>
                  <a:lnTo>
                    <a:pt x="44" y="884"/>
                  </a:lnTo>
                  <a:lnTo>
                    <a:pt x="44" y="885"/>
                  </a:lnTo>
                  <a:lnTo>
                    <a:pt x="44" y="887"/>
                  </a:lnTo>
                  <a:lnTo>
                    <a:pt x="44" y="890"/>
                  </a:lnTo>
                  <a:lnTo>
                    <a:pt x="45" y="894"/>
                  </a:lnTo>
                  <a:lnTo>
                    <a:pt x="45" y="896"/>
                  </a:lnTo>
                  <a:lnTo>
                    <a:pt x="44" y="897"/>
                  </a:lnTo>
                  <a:lnTo>
                    <a:pt x="42" y="899"/>
                  </a:lnTo>
                  <a:lnTo>
                    <a:pt x="40" y="901"/>
                  </a:lnTo>
                  <a:lnTo>
                    <a:pt x="40" y="902"/>
                  </a:lnTo>
                  <a:lnTo>
                    <a:pt x="42" y="916"/>
                  </a:lnTo>
                  <a:lnTo>
                    <a:pt x="42" y="921"/>
                  </a:lnTo>
                  <a:lnTo>
                    <a:pt x="44" y="924"/>
                  </a:lnTo>
                  <a:lnTo>
                    <a:pt x="45" y="926"/>
                  </a:lnTo>
                  <a:lnTo>
                    <a:pt x="54" y="936"/>
                  </a:lnTo>
                  <a:lnTo>
                    <a:pt x="59" y="943"/>
                  </a:lnTo>
                  <a:lnTo>
                    <a:pt x="61" y="945"/>
                  </a:lnTo>
                  <a:lnTo>
                    <a:pt x="61" y="946"/>
                  </a:lnTo>
                  <a:lnTo>
                    <a:pt x="61" y="950"/>
                  </a:lnTo>
                  <a:lnTo>
                    <a:pt x="61" y="951"/>
                  </a:lnTo>
                  <a:lnTo>
                    <a:pt x="59" y="951"/>
                  </a:lnTo>
                  <a:lnTo>
                    <a:pt x="59" y="953"/>
                  </a:lnTo>
                  <a:lnTo>
                    <a:pt x="61" y="955"/>
                  </a:lnTo>
                  <a:lnTo>
                    <a:pt x="61" y="958"/>
                  </a:lnTo>
                  <a:lnTo>
                    <a:pt x="62" y="958"/>
                  </a:lnTo>
                  <a:lnTo>
                    <a:pt x="64" y="960"/>
                  </a:lnTo>
                  <a:lnTo>
                    <a:pt x="66" y="961"/>
                  </a:lnTo>
                  <a:lnTo>
                    <a:pt x="64" y="963"/>
                  </a:lnTo>
                  <a:lnTo>
                    <a:pt x="64" y="965"/>
                  </a:lnTo>
                  <a:lnTo>
                    <a:pt x="62" y="965"/>
                  </a:lnTo>
                  <a:lnTo>
                    <a:pt x="62" y="966"/>
                  </a:lnTo>
                  <a:lnTo>
                    <a:pt x="64" y="966"/>
                  </a:lnTo>
                  <a:lnTo>
                    <a:pt x="64" y="968"/>
                  </a:lnTo>
                  <a:lnTo>
                    <a:pt x="66" y="970"/>
                  </a:lnTo>
                  <a:lnTo>
                    <a:pt x="66" y="973"/>
                  </a:lnTo>
                  <a:lnTo>
                    <a:pt x="67" y="975"/>
                  </a:lnTo>
                  <a:lnTo>
                    <a:pt x="69" y="977"/>
                  </a:lnTo>
                  <a:lnTo>
                    <a:pt x="72" y="978"/>
                  </a:lnTo>
                  <a:lnTo>
                    <a:pt x="76" y="980"/>
                  </a:lnTo>
                  <a:lnTo>
                    <a:pt x="76" y="982"/>
                  </a:lnTo>
                  <a:lnTo>
                    <a:pt x="77" y="982"/>
                  </a:lnTo>
                  <a:lnTo>
                    <a:pt x="77" y="985"/>
                  </a:lnTo>
                  <a:lnTo>
                    <a:pt x="81" y="988"/>
                  </a:lnTo>
                  <a:lnTo>
                    <a:pt x="81" y="990"/>
                  </a:lnTo>
                  <a:lnTo>
                    <a:pt x="81" y="992"/>
                  </a:lnTo>
                  <a:lnTo>
                    <a:pt x="88" y="1005"/>
                  </a:lnTo>
                  <a:lnTo>
                    <a:pt x="89" y="1009"/>
                  </a:lnTo>
                  <a:lnTo>
                    <a:pt x="94" y="1016"/>
                  </a:lnTo>
                  <a:lnTo>
                    <a:pt x="98" y="1021"/>
                  </a:lnTo>
                  <a:lnTo>
                    <a:pt x="98" y="1022"/>
                  </a:lnTo>
                  <a:lnTo>
                    <a:pt x="101" y="1024"/>
                  </a:lnTo>
                  <a:lnTo>
                    <a:pt x="101" y="1026"/>
                  </a:lnTo>
                  <a:lnTo>
                    <a:pt x="103" y="1026"/>
                  </a:lnTo>
                  <a:lnTo>
                    <a:pt x="103" y="1027"/>
                  </a:lnTo>
                  <a:lnTo>
                    <a:pt x="104" y="1027"/>
                  </a:lnTo>
                  <a:lnTo>
                    <a:pt x="104" y="1029"/>
                  </a:lnTo>
                  <a:lnTo>
                    <a:pt x="104" y="1031"/>
                  </a:lnTo>
                  <a:lnTo>
                    <a:pt x="106" y="1031"/>
                  </a:lnTo>
                  <a:lnTo>
                    <a:pt x="106" y="1032"/>
                  </a:lnTo>
                  <a:lnTo>
                    <a:pt x="106" y="1034"/>
                  </a:lnTo>
                  <a:lnTo>
                    <a:pt x="110" y="1036"/>
                  </a:lnTo>
                  <a:lnTo>
                    <a:pt x="115" y="1037"/>
                  </a:lnTo>
                  <a:lnTo>
                    <a:pt x="116" y="1039"/>
                  </a:lnTo>
                  <a:lnTo>
                    <a:pt x="116" y="1041"/>
                  </a:lnTo>
                  <a:lnTo>
                    <a:pt x="115" y="1043"/>
                  </a:lnTo>
                  <a:lnTo>
                    <a:pt x="115" y="1044"/>
                  </a:lnTo>
                  <a:lnTo>
                    <a:pt x="113" y="1046"/>
                  </a:lnTo>
                  <a:lnTo>
                    <a:pt x="113" y="1048"/>
                  </a:lnTo>
                  <a:lnTo>
                    <a:pt x="115" y="1049"/>
                  </a:lnTo>
                  <a:lnTo>
                    <a:pt x="116" y="1049"/>
                  </a:lnTo>
                  <a:lnTo>
                    <a:pt x="116" y="1051"/>
                  </a:lnTo>
                  <a:lnTo>
                    <a:pt x="115" y="1051"/>
                  </a:lnTo>
                  <a:lnTo>
                    <a:pt x="113" y="1053"/>
                  </a:lnTo>
                  <a:lnTo>
                    <a:pt x="111" y="1051"/>
                  </a:lnTo>
                  <a:lnTo>
                    <a:pt x="110" y="1049"/>
                  </a:lnTo>
                  <a:lnTo>
                    <a:pt x="110" y="1051"/>
                  </a:lnTo>
                  <a:lnTo>
                    <a:pt x="110" y="1053"/>
                  </a:lnTo>
                  <a:lnTo>
                    <a:pt x="111" y="1056"/>
                  </a:lnTo>
                  <a:lnTo>
                    <a:pt x="113" y="1058"/>
                  </a:lnTo>
                  <a:lnTo>
                    <a:pt x="113" y="1059"/>
                  </a:lnTo>
                  <a:lnTo>
                    <a:pt x="113" y="1061"/>
                  </a:lnTo>
                  <a:lnTo>
                    <a:pt x="111" y="1061"/>
                  </a:lnTo>
                  <a:lnTo>
                    <a:pt x="111" y="1063"/>
                  </a:lnTo>
                  <a:lnTo>
                    <a:pt x="110" y="1063"/>
                  </a:lnTo>
                  <a:lnTo>
                    <a:pt x="110" y="1065"/>
                  </a:lnTo>
                  <a:lnTo>
                    <a:pt x="108" y="1066"/>
                  </a:lnTo>
                  <a:lnTo>
                    <a:pt x="108" y="1068"/>
                  </a:lnTo>
                  <a:lnTo>
                    <a:pt x="110" y="1071"/>
                  </a:lnTo>
                  <a:lnTo>
                    <a:pt x="110" y="1073"/>
                  </a:lnTo>
                  <a:lnTo>
                    <a:pt x="111" y="1076"/>
                  </a:lnTo>
                  <a:lnTo>
                    <a:pt x="113" y="1076"/>
                  </a:lnTo>
                  <a:lnTo>
                    <a:pt x="111" y="1081"/>
                  </a:lnTo>
                  <a:lnTo>
                    <a:pt x="111" y="1083"/>
                  </a:lnTo>
                  <a:lnTo>
                    <a:pt x="110" y="1085"/>
                  </a:lnTo>
                  <a:lnTo>
                    <a:pt x="106" y="1085"/>
                  </a:lnTo>
                  <a:lnTo>
                    <a:pt x="104" y="1086"/>
                  </a:lnTo>
                  <a:lnTo>
                    <a:pt x="104" y="1088"/>
                  </a:lnTo>
                  <a:lnTo>
                    <a:pt x="103" y="1088"/>
                  </a:lnTo>
                  <a:lnTo>
                    <a:pt x="101" y="1090"/>
                  </a:lnTo>
                  <a:lnTo>
                    <a:pt x="99" y="1092"/>
                  </a:lnTo>
                  <a:lnTo>
                    <a:pt x="98" y="1092"/>
                  </a:lnTo>
                  <a:lnTo>
                    <a:pt x="96" y="1085"/>
                  </a:lnTo>
                  <a:lnTo>
                    <a:pt x="91" y="1081"/>
                  </a:lnTo>
                  <a:lnTo>
                    <a:pt x="89" y="1080"/>
                  </a:lnTo>
                  <a:lnTo>
                    <a:pt x="89" y="1078"/>
                  </a:lnTo>
                  <a:lnTo>
                    <a:pt x="88" y="1076"/>
                  </a:lnTo>
                  <a:lnTo>
                    <a:pt x="88" y="1071"/>
                  </a:lnTo>
                  <a:lnTo>
                    <a:pt x="86" y="1068"/>
                  </a:lnTo>
                  <a:lnTo>
                    <a:pt x="86" y="1065"/>
                  </a:lnTo>
                  <a:lnTo>
                    <a:pt x="88" y="1063"/>
                  </a:lnTo>
                  <a:lnTo>
                    <a:pt x="86" y="1063"/>
                  </a:lnTo>
                  <a:lnTo>
                    <a:pt x="84" y="1061"/>
                  </a:lnTo>
                  <a:lnTo>
                    <a:pt x="82" y="1053"/>
                  </a:lnTo>
                  <a:lnTo>
                    <a:pt x="82" y="1051"/>
                  </a:lnTo>
                  <a:lnTo>
                    <a:pt x="84" y="1049"/>
                  </a:lnTo>
                  <a:lnTo>
                    <a:pt x="84" y="1048"/>
                  </a:lnTo>
                  <a:lnTo>
                    <a:pt x="82" y="1048"/>
                  </a:lnTo>
                  <a:lnTo>
                    <a:pt x="81" y="1048"/>
                  </a:lnTo>
                  <a:lnTo>
                    <a:pt x="81" y="1049"/>
                  </a:lnTo>
                  <a:lnTo>
                    <a:pt x="81" y="1051"/>
                  </a:lnTo>
                  <a:lnTo>
                    <a:pt x="82" y="1053"/>
                  </a:lnTo>
                  <a:lnTo>
                    <a:pt x="81" y="1054"/>
                  </a:lnTo>
                  <a:lnTo>
                    <a:pt x="81" y="1058"/>
                  </a:lnTo>
                  <a:lnTo>
                    <a:pt x="79" y="1061"/>
                  </a:lnTo>
                  <a:lnTo>
                    <a:pt x="74" y="1070"/>
                  </a:lnTo>
                  <a:lnTo>
                    <a:pt x="72" y="1070"/>
                  </a:lnTo>
                  <a:lnTo>
                    <a:pt x="71" y="1070"/>
                  </a:lnTo>
                  <a:lnTo>
                    <a:pt x="69" y="1070"/>
                  </a:lnTo>
                  <a:lnTo>
                    <a:pt x="69" y="1068"/>
                  </a:lnTo>
                  <a:lnTo>
                    <a:pt x="67" y="1065"/>
                  </a:lnTo>
                  <a:lnTo>
                    <a:pt x="67" y="1063"/>
                  </a:lnTo>
                  <a:lnTo>
                    <a:pt x="66" y="1059"/>
                  </a:lnTo>
                  <a:lnTo>
                    <a:pt x="66" y="1056"/>
                  </a:lnTo>
                  <a:lnTo>
                    <a:pt x="66" y="1054"/>
                  </a:lnTo>
                  <a:lnTo>
                    <a:pt x="67" y="1053"/>
                  </a:lnTo>
                  <a:lnTo>
                    <a:pt x="69" y="1051"/>
                  </a:lnTo>
                  <a:lnTo>
                    <a:pt x="69" y="1049"/>
                  </a:lnTo>
                  <a:lnTo>
                    <a:pt x="69" y="1048"/>
                  </a:lnTo>
                  <a:lnTo>
                    <a:pt x="69" y="1046"/>
                  </a:lnTo>
                  <a:lnTo>
                    <a:pt x="71" y="1046"/>
                  </a:lnTo>
                  <a:lnTo>
                    <a:pt x="71" y="1044"/>
                  </a:lnTo>
                  <a:lnTo>
                    <a:pt x="71" y="1043"/>
                  </a:lnTo>
                  <a:lnTo>
                    <a:pt x="71" y="1041"/>
                  </a:lnTo>
                  <a:lnTo>
                    <a:pt x="69" y="1041"/>
                  </a:lnTo>
                  <a:lnTo>
                    <a:pt x="69" y="1039"/>
                  </a:lnTo>
                  <a:lnTo>
                    <a:pt x="67" y="1037"/>
                  </a:lnTo>
                  <a:lnTo>
                    <a:pt x="69" y="1036"/>
                  </a:lnTo>
                  <a:lnTo>
                    <a:pt x="67" y="1034"/>
                  </a:lnTo>
                  <a:lnTo>
                    <a:pt x="66" y="1032"/>
                  </a:lnTo>
                  <a:lnTo>
                    <a:pt x="64" y="1032"/>
                  </a:lnTo>
                  <a:lnTo>
                    <a:pt x="62" y="1029"/>
                  </a:lnTo>
                  <a:lnTo>
                    <a:pt x="57" y="1027"/>
                  </a:lnTo>
                  <a:lnTo>
                    <a:pt x="57" y="1026"/>
                  </a:lnTo>
                  <a:lnTo>
                    <a:pt x="57" y="1024"/>
                  </a:lnTo>
                  <a:lnTo>
                    <a:pt x="55" y="1021"/>
                  </a:lnTo>
                  <a:lnTo>
                    <a:pt x="55" y="1019"/>
                  </a:lnTo>
                  <a:lnTo>
                    <a:pt x="54" y="1019"/>
                  </a:lnTo>
                  <a:lnTo>
                    <a:pt x="52" y="1019"/>
                  </a:lnTo>
                  <a:lnTo>
                    <a:pt x="50" y="1017"/>
                  </a:lnTo>
                  <a:lnTo>
                    <a:pt x="50" y="1012"/>
                  </a:lnTo>
                  <a:lnTo>
                    <a:pt x="50" y="1009"/>
                  </a:lnTo>
                  <a:lnTo>
                    <a:pt x="49" y="1010"/>
                  </a:lnTo>
                  <a:lnTo>
                    <a:pt x="47" y="1014"/>
                  </a:lnTo>
                  <a:lnTo>
                    <a:pt x="45" y="1016"/>
                  </a:lnTo>
                  <a:lnTo>
                    <a:pt x="45" y="1017"/>
                  </a:lnTo>
                  <a:lnTo>
                    <a:pt x="42" y="1021"/>
                  </a:lnTo>
                  <a:lnTo>
                    <a:pt x="42" y="1022"/>
                  </a:lnTo>
                  <a:lnTo>
                    <a:pt x="42" y="1024"/>
                  </a:lnTo>
                  <a:lnTo>
                    <a:pt x="40" y="1026"/>
                  </a:lnTo>
                  <a:lnTo>
                    <a:pt x="42" y="1027"/>
                  </a:lnTo>
                  <a:lnTo>
                    <a:pt x="42" y="1029"/>
                  </a:lnTo>
                  <a:lnTo>
                    <a:pt x="45" y="1032"/>
                  </a:lnTo>
                  <a:lnTo>
                    <a:pt x="47" y="1032"/>
                  </a:lnTo>
                  <a:lnTo>
                    <a:pt x="45" y="1034"/>
                  </a:lnTo>
                  <a:lnTo>
                    <a:pt x="45" y="1036"/>
                  </a:lnTo>
                  <a:lnTo>
                    <a:pt x="47" y="1037"/>
                  </a:lnTo>
                  <a:lnTo>
                    <a:pt x="49" y="1039"/>
                  </a:lnTo>
                  <a:lnTo>
                    <a:pt x="50" y="1039"/>
                  </a:lnTo>
                  <a:lnTo>
                    <a:pt x="50" y="1041"/>
                  </a:lnTo>
                  <a:lnTo>
                    <a:pt x="50" y="1043"/>
                  </a:lnTo>
                  <a:lnTo>
                    <a:pt x="50" y="1044"/>
                  </a:lnTo>
                  <a:lnTo>
                    <a:pt x="50" y="1046"/>
                  </a:lnTo>
                  <a:lnTo>
                    <a:pt x="54" y="1048"/>
                  </a:lnTo>
                  <a:lnTo>
                    <a:pt x="55" y="1058"/>
                  </a:lnTo>
                  <a:lnTo>
                    <a:pt x="55" y="1059"/>
                  </a:lnTo>
                  <a:lnTo>
                    <a:pt x="57" y="1059"/>
                  </a:lnTo>
                  <a:lnTo>
                    <a:pt x="59" y="1061"/>
                  </a:lnTo>
                  <a:lnTo>
                    <a:pt x="61" y="1061"/>
                  </a:lnTo>
                  <a:lnTo>
                    <a:pt x="64" y="1066"/>
                  </a:lnTo>
                  <a:lnTo>
                    <a:pt x="64" y="1068"/>
                  </a:lnTo>
                  <a:lnTo>
                    <a:pt x="64" y="1070"/>
                  </a:lnTo>
                  <a:lnTo>
                    <a:pt x="66" y="1070"/>
                  </a:lnTo>
                  <a:lnTo>
                    <a:pt x="72" y="1071"/>
                  </a:lnTo>
                  <a:lnTo>
                    <a:pt x="74" y="1073"/>
                  </a:lnTo>
                  <a:lnTo>
                    <a:pt x="77" y="1075"/>
                  </a:lnTo>
                  <a:lnTo>
                    <a:pt x="79" y="1078"/>
                  </a:lnTo>
                  <a:lnTo>
                    <a:pt x="81" y="1080"/>
                  </a:lnTo>
                  <a:lnTo>
                    <a:pt x="81" y="1081"/>
                  </a:lnTo>
                  <a:lnTo>
                    <a:pt x="81" y="1085"/>
                  </a:lnTo>
                  <a:lnTo>
                    <a:pt x="81" y="1086"/>
                  </a:lnTo>
                  <a:lnTo>
                    <a:pt x="81" y="1088"/>
                  </a:lnTo>
                  <a:lnTo>
                    <a:pt x="82" y="1092"/>
                  </a:lnTo>
                  <a:lnTo>
                    <a:pt x="82" y="1093"/>
                  </a:lnTo>
                  <a:lnTo>
                    <a:pt x="81" y="1095"/>
                  </a:lnTo>
                  <a:lnTo>
                    <a:pt x="81" y="1097"/>
                  </a:lnTo>
                  <a:lnTo>
                    <a:pt x="79" y="1098"/>
                  </a:lnTo>
                  <a:lnTo>
                    <a:pt x="77" y="1098"/>
                  </a:lnTo>
                  <a:lnTo>
                    <a:pt x="77" y="1100"/>
                  </a:lnTo>
                  <a:lnTo>
                    <a:pt x="76" y="1103"/>
                  </a:lnTo>
                  <a:lnTo>
                    <a:pt x="74" y="1103"/>
                  </a:lnTo>
                  <a:lnTo>
                    <a:pt x="72" y="1103"/>
                  </a:lnTo>
                  <a:lnTo>
                    <a:pt x="72" y="1102"/>
                  </a:lnTo>
                  <a:lnTo>
                    <a:pt x="71" y="1103"/>
                  </a:lnTo>
                  <a:lnTo>
                    <a:pt x="69" y="1103"/>
                  </a:lnTo>
                  <a:lnTo>
                    <a:pt x="66" y="1105"/>
                  </a:lnTo>
                  <a:lnTo>
                    <a:pt x="66" y="1107"/>
                  </a:lnTo>
                  <a:lnTo>
                    <a:pt x="67" y="1108"/>
                  </a:lnTo>
                  <a:lnTo>
                    <a:pt x="64" y="1108"/>
                  </a:lnTo>
                  <a:lnTo>
                    <a:pt x="62" y="1108"/>
                  </a:lnTo>
                  <a:lnTo>
                    <a:pt x="62" y="1107"/>
                  </a:lnTo>
                  <a:lnTo>
                    <a:pt x="62" y="1105"/>
                  </a:lnTo>
                  <a:lnTo>
                    <a:pt x="62" y="1103"/>
                  </a:lnTo>
                  <a:lnTo>
                    <a:pt x="61" y="1103"/>
                  </a:lnTo>
                  <a:lnTo>
                    <a:pt x="61" y="1102"/>
                  </a:lnTo>
                  <a:lnTo>
                    <a:pt x="61" y="1100"/>
                  </a:lnTo>
                  <a:lnTo>
                    <a:pt x="61" y="1098"/>
                  </a:lnTo>
                  <a:lnTo>
                    <a:pt x="61" y="1097"/>
                  </a:lnTo>
                  <a:lnTo>
                    <a:pt x="61" y="1095"/>
                  </a:lnTo>
                  <a:lnTo>
                    <a:pt x="61" y="1093"/>
                  </a:lnTo>
                  <a:lnTo>
                    <a:pt x="61" y="1092"/>
                  </a:lnTo>
                  <a:lnTo>
                    <a:pt x="59" y="1092"/>
                  </a:lnTo>
                  <a:lnTo>
                    <a:pt x="59" y="1093"/>
                  </a:lnTo>
                  <a:lnTo>
                    <a:pt x="59" y="1095"/>
                  </a:lnTo>
                  <a:lnTo>
                    <a:pt x="57" y="1097"/>
                  </a:lnTo>
                  <a:lnTo>
                    <a:pt x="57" y="1098"/>
                  </a:lnTo>
                  <a:lnTo>
                    <a:pt x="57" y="1103"/>
                  </a:lnTo>
                  <a:lnTo>
                    <a:pt x="55" y="1105"/>
                  </a:lnTo>
                  <a:lnTo>
                    <a:pt x="55" y="1103"/>
                  </a:lnTo>
                  <a:lnTo>
                    <a:pt x="55" y="1102"/>
                  </a:lnTo>
                  <a:lnTo>
                    <a:pt x="55" y="1095"/>
                  </a:lnTo>
                  <a:lnTo>
                    <a:pt x="54" y="1093"/>
                  </a:lnTo>
                  <a:lnTo>
                    <a:pt x="54" y="1092"/>
                  </a:lnTo>
                  <a:lnTo>
                    <a:pt x="54" y="1090"/>
                  </a:lnTo>
                  <a:lnTo>
                    <a:pt x="54" y="1088"/>
                  </a:lnTo>
                  <a:lnTo>
                    <a:pt x="54" y="1085"/>
                  </a:lnTo>
                  <a:lnTo>
                    <a:pt x="54" y="1080"/>
                  </a:lnTo>
                  <a:lnTo>
                    <a:pt x="52" y="1078"/>
                  </a:lnTo>
                  <a:lnTo>
                    <a:pt x="52" y="1076"/>
                  </a:lnTo>
                  <a:lnTo>
                    <a:pt x="50" y="1075"/>
                  </a:lnTo>
                  <a:lnTo>
                    <a:pt x="50" y="1078"/>
                  </a:lnTo>
                  <a:lnTo>
                    <a:pt x="50" y="1081"/>
                  </a:lnTo>
                  <a:lnTo>
                    <a:pt x="50" y="1085"/>
                  </a:lnTo>
                  <a:lnTo>
                    <a:pt x="49" y="1085"/>
                  </a:lnTo>
                  <a:lnTo>
                    <a:pt x="49" y="1083"/>
                  </a:lnTo>
                  <a:lnTo>
                    <a:pt x="47" y="1081"/>
                  </a:lnTo>
                  <a:lnTo>
                    <a:pt x="47" y="1076"/>
                  </a:lnTo>
                  <a:lnTo>
                    <a:pt x="47" y="1075"/>
                  </a:lnTo>
                  <a:lnTo>
                    <a:pt x="45" y="1071"/>
                  </a:lnTo>
                  <a:lnTo>
                    <a:pt x="44" y="1070"/>
                  </a:lnTo>
                  <a:lnTo>
                    <a:pt x="42" y="1065"/>
                  </a:lnTo>
                  <a:lnTo>
                    <a:pt x="42" y="1063"/>
                  </a:lnTo>
                  <a:lnTo>
                    <a:pt x="40" y="1065"/>
                  </a:lnTo>
                  <a:lnTo>
                    <a:pt x="40" y="1066"/>
                  </a:lnTo>
                  <a:lnTo>
                    <a:pt x="39" y="1056"/>
                  </a:lnTo>
                  <a:lnTo>
                    <a:pt x="39" y="1054"/>
                  </a:lnTo>
                  <a:lnTo>
                    <a:pt x="37" y="1056"/>
                  </a:lnTo>
                  <a:lnTo>
                    <a:pt x="39" y="1061"/>
                  </a:lnTo>
                  <a:lnTo>
                    <a:pt x="39" y="1071"/>
                  </a:lnTo>
                  <a:lnTo>
                    <a:pt x="37" y="1075"/>
                  </a:lnTo>
                  <a:lnTo>
                    <a:pt x="37" y="1076"/>
                  </a:lnTo>
                  <a:lnTo>
                    <a:pt x="37" y="1078"/>
                  </a:lnTo>
                  <a:lnTo>
                    <a:pt x="39" y="1083"/>
                  </a:lnTo>
                  <a:lnTo>
                    <a:pt x="40" y="1085"/>
                  </a:lnTo>
                  <a:lnTo>
                    <a:pt x="39" y="1085"/>
                  </a:lnTo>
                  <a:lnTo>
                    <a:pt x="37" y="1083"/>
                  </a:lnTo>
                  <a:lnTo>
                    <a:pt x="37" y="1081"/>
                  </a:lnTo>
                  <a:lnTo>
                    <a:pt x="35" y="1080"/>
                  </a:lnTo>
                  <a:lnTo>
                    <a:pt x="35" y="1081"/>
                  </a:lnTo>
                  <a:lnTo>
                    <a:pt x="35" y="1080"/>
                  </a:lnTo>
                  <a:lnTo>
                    <a:pt x="35" y="1078"/>
                  </a:lnTo>
                  <a:lnTo>
                    <a:pt x="33" y="1075"/>
                  </a:lnTo>
                  <a:lnTo>
                    <a:pt x="33" y="1054"/>
                  </a:lnTo>
                  <a:lnTo>
                    <a:pt x="32" y="1054"/>
                  </a:lnTo>
                  <a:lnTo>
                    <a:pt x="30" y="1056"/>
                  </a:lnTo>
                  <a:lnTo>
                    <a:pt x="30" y="1059"/>
                  </a:lnTo>
                  <a:lnTo>
                    <a:pt x="32" y="1065"/>
                  </a:lnTo>
                  <a:lnTo>
                    <a:pt x="32" y="1066"/>
                  </a:lnTo>
                  <a:lnTo>
                    <a:pt x="30" y="1066"/>
                  </a:lnTo>
                  <a:lnTo>
                    <a:pt x="30" y="1068"/>
                  </a:lnTo>
                  <a:lnTo>
                    <a:pt x="30" y="1073"/>
                  </a:lnTo>
                  <a:lnTo>
                    <a:pt x="28" y="1071"/>
                  </a:lnTo>
                  <a:lnTo>
                    <a:pt x="28" y="1070"/>
                  </a:lnTo>
                  <a:lnTo>
                    <a:pt x="27" y="1068"/>
                  </a:lnTo>
                  <a:lnTo>
                    <a:pt x="25" y="1068"/>
                  </a:lnTo>
                  <a:lnTo>
                    <a:pt x="23" y="1066"/>
                  </a:lnTo>
                  <a:lnTo>
                    <a:pt x="20" y="1066"/>
                  </a:lnTo>
                  <a:lnTo>
                    <a:pt x="18" y="1065"/>
                  </a:lnTo>
                  <a:lnTo>
                    <a:pt x="20" y="1068"/>
                  </a:lnTo>
                  <a:lnTo>
                    <a:pt x="27" y="1071"/>
                  </a:lnTo>
                  <a:lnTo>
                    <a:pt x="28" y="1075"/>
                  </a:lnTo>
                  <a:lnTo>
                    <a:pt x="30" y="1076"/>
                  </a:lnTo>
                  <a:lnTo>
                    <a:pt x="32" y="1080"/>
                  </a:lnTo>
                  <a:lnTo>
                    <a:pt x="30" y="1081"/>
                  </a:lnTo>
                  <a:lnTo>
                    <a:pt x="32" y="1083"/>
                  </a:lnTo>
                  <a:lnTo>
                    <a:pt x="32" y="1086"/>
                  </a:lnTo>
                  <a:lnTo>
                    <a:pt x="33" y="1086"/>
                  </a:lnTo>
                  <a:lnTo>
                    <a:pt x="35" y="1088"/>
                  </a:lnTo>
                  <a:lnTo>
                    <a:pt x="37" y="1090"/>
                  </a:lnTo>
                  <a:lnTo>
                    <a:pt x="39" y="1092"/>
                  </a:lnTo>
                  <a:lnTo>
                    <a:pt x="47" y="1100"/>
                  </a:lnTo>
                  <a:lnTo>
                    <a:pt x="54" y="1105"/>
                  </a:lnTo>
                  <a:lnTo>
                    <a:pt x="54" y="1107"/>
                  </a:lnTo>
                  <a:lnTo>
                    <a:pt x="55" y="1108"/>
                  </a:lnTo>
                  <a:lnTo>
                    <a:pt x="64" y="1119"/>
                  </a:lnTo>
                  <a:lnTo>
                    <a:pt x="72" y="1130"/>
                  </a:lnTo>
                  <a:lnTo>
                    <a:pt x="88" y="1152"/>
                  </a:lnTo>
                  <a:lnTo>
                    <a:pt x="94" y="1164"/>
                  </a:lnTo>
                  <a:lnTo>
                    <a:pt x="99" y="1176"/>
                  </a:lnTo>
                  <a:lnTo>
                    <a:pt x="106" y="1196"/>
                  </a:lnTo>
                  <a:lnTo>
                    <a:pt x="106" y="1198"/>
                  </a:lnTo>
                  <a:lnTo>
                    <a:pt x="104" y="1200"/>
                  </a:lnTo>
                  <a:lnTo>
                    <a:pt x="104" y="1201"/>
                  </a:lnTo>
                  <a:lnTo>
                    <a:pt x="104" y="1203"/>
                  </a:lnTo>
                  <a:lnTo>
                    <a:pt x="103" y="1206"/>
                  </a:lnTo>
                  <a:lnTo>
                    <a:pt x="101" y="1208"/>
                  </a:lnTo>
                  <a:lnTo>
                    <a:pt x="101" y="1212"/>
                  </a:lnTo>
                  <a:lnTo>
                    <a:pt x="103" y="1215"/>
                  </a:lnTo>
                  <a:lnTo>
                    <a:pt x="106" y="1225"/>
                  </a:lnTo>
                  <a:lnTo>
                    <a:pt x="106" y="1227"/>
                  </a:lnTo>
                  <a:lnTo>
                    <a:pt x="106" y="1228"/>
                  </a:lnTo>
                  <a:lnTo>
                    <a:pt x="106" y="1230"/>
                  </a:lnTo>
                  <a:lnTo>
                    <a:pt x="108" y="1234"/>
                  </a:lnTo>
                  <a:lnTo>
                    <a:pt x="115" y="1240"/>
                  </a:lnTo>
                  <a:lnTo>
                    <a:pt x="116" y="1242"/>
                  </a:lnTo>
                  <a:lnTo>
                    <a:pt x="118" y="1242"/>
                  </a:lnTo>
                  <a:lnTo>
                    <a:pt x="120" y="1244"/>
                  </a:lnTo>
                  <a:lnTo>
                    <a:pt x="125" y="1249"/>
                  </a:lnTo>
                  <a:lnTo>
                    <a:pt x="125" y="1250"/>
                  </a:lnTo>
                  <a:lnTo>
                    <a:pt x="125" y="1252"/>
                  </a:lnTo>
                  <a:lnTo>
                    <a:pt x="130" y="1257"/>
                  </a:lnTo>
                  <a:lnTo>
                    <a:pt x="137" y="1266"/>
                  </a:lnTo>
                  <a:lnTo>
                    <a:pt x="138" y="1269"/>
                  </a:lnTo>
                  <a:lnTo>
                    <a:pt x="143" y="1279"/>
                  </a:lnTo>
                  <a:lnTo>
                    <a:pt x="145" y="1284"/>
                  </a:lnTo>
                  <a:lnTo>
                    <a:pt x="145" y="1288"/>
                  </a:lnTo>
                  <a:lnTo>
                    <a:pt x="143" y="1291"/>
                  </a:lnTo>
                  <a:lnTo>
                    <a:pt x="143" y="1293"/>
                  </a:lnTo>
                  <a:lnTo>
                    <a:pt x="145" y="1296"/>
                  </a:lnTo>
                  <a:lnTo>
                    <a:pt x="147" y="1298"/>
                  </a:lnTo>
                  <a:lnTo>
                    <a:pt x="148" y="1301"/>
                  </a:lnTo>
                  <a:lnTo>
                    <a:pt x="150" y="1301"/>
                  </a:lnTo>
                  <a:lnTo>
                    <a:pt x="165" y="1318"/>
                  </a:lnTo>
                  <a:lnTo>
                    <a:pt x="170" y="1330"/>
                  </a:lnTo>
                  <a:lnTo>
                    <a:pt x="172" y="1335"/>
                  </a:lnTo>
                  <a:lnTo>
                    <a:pt x="174" y="1337"/>
                  </a:lnTo>
                  <a:lnTo>
                    <a:pt x="174" y="1338"/>
                  </a:lnTo>
                  <a:lnTo>
                    <a:pt x="174" y="1340"/>
                  </a:lnTo>
                  <a:lnTo>
                    <a:pt x="174" y="1343"/>
                  </a:lnTo>
                  <a:lnTo>
                    <a:pt x="175" y="1347"/>
                  </a:lnTo>
                  <a:lnTo>
                    <a:pt x="177" y="1350"/>
                  </a:lnTo>
                  <a:lnTo>
                    <a:pt x="177" y="1352"/>
                  </a:lnTo>
                  <a:lnTo>
                    <a:pt x="177" y="1354"/>
                  </a:lnTo>
                  <a:lnTo>
                    <a:pt x="175" y="1359"/>
                  </a:lnTo>
                  <a:lnTo>
                    <a:pt x="174" y="1365"/>
                  </a:lnTo>
                  <a:lnTo>
                    <a:pt x="174" y="1374"/>
                  </a:lnTo>
                  <a:lnTo>
                    <a:pt x="174" y="1381"/>
                  </a:lnTo>
                  <a:lnTo>
                    <a:pt x="175" y="1382"/>
                  </a:lnTo>
                  <a:lnTo>
                    <a:pt x="175" y="1386"/>
                  </a:lnTo>
                  <a:lnTo>
                    <a:pt x="175" y="1387"/>
                  </a:lnTo>
                  <a:lnTo>
                    <a:pt x="174" y="1397"/>
                  </a:lnTo>
                  <a:lnTo>
                    <a:pt x="174" y="1401"/>
                  </a:lnTo>
                  <a:lnTo>
                    <a:pt x="175" y="1401"/>
                  </a:lnTo>
                  <a:lnTo>
                    <a:pt x="175" y="1403"/>
                  </a:lnTo>
                  <a:lnTo>
                    <a:pt x="177" y="1403"/>
                  </a:lnTo>
                  <a:lnTo>
                    <a:pt x="177" y="1404"/>
                  </a:lnTo>
                  <a:lnTo>
                    <a:pt x="177" y="1406"/>
                  </a:lnTo>
                  <a:lnTo>
                    <a:pt x="179" y="1408"/>
                  </a:lnTo>
                  <a:lnTo>
                    <a:pt x="177" y="1409"/>
                  </a:lnTo>
                  <a:lnTo>
                    <a:pt x="177" y="1411"/>
                  </a:lnTo>
                  <a:lnTo>
                    <a:pt x="177" y="1413"/>
                  </a:lnTo>
                  <a:lnTo>
                    <a:pt x="177" y="1414"/>
                  </a:lnTo>
                  <a:lnTo>
                    <a:pt x="179" y="1416"/>
                  </a:lnTo>
                  <a:lnTo>
                    <a:pt x="180" y="1416"/>
                  </a:lnTo>
                  <a:lnTo>
                    <a:pt x="180" y="1418"/>
                  </a:lnTo>
                  <a:lnTo>
                    <a:pt x="180" y="1421"/>
                  </a:lnTo>
                  <a:lnTo>
                    <a:pt x="180" y="1423"/>
                  </a:lnTo>
                  <a:lnTo>
                    <a:pt x="180" y="1425"/>
                  </a:lnTo>
                  <a:lnTo>
                    <a:pt x="182" y="1426"/>
                  </a:lnTo>
                  <a:lnTo>
                    <a:pt x="184" y="1433"/>
                  </a:lnTo>
                  <a:lnTo>
                    <a:pt x="184" y="1435"/>
                  </a:lnTo>
                  <a:lnTo>
                    <a:pt x="184" y="1438"/>
                  </a:lnTo>
                  <a:lnTo>
                    <a:pt x="184" y="1440"/>
                  </a:lnTo>
                  <a:lnTo>
                    <a:pt x="187" y="1446"/>
                  </a:lnTo>
                  <a:lnTo>
                    <a:pt x="187" y="1448"/>
                  </a:lnTo>
                  <a:lnTo>
                    <a:pt x="187" y="1450"/>
                  </a:lnTo>
                  <a:lnTo>
                    <a:pt x="192" y="1458"/>
                  </a:lnTo>
                  <a:lnTo>
                    <a:pt x="194" y="1460"/>
                  </a:lnTo>
                  <a:lnTo>
                    <a:pt x="194" y="1467"/>
                  </a:lnTo>
                  <a:lnTo>
                    <a:pt x="199" y="1470"/>
                  </a:lnTo>
                  <a:lnTo>
                    <a:pt x="206" y="1480"/>
                  </a:lnTo>
                  <a:lnTo>
                    <a:pt x="213" y="1492"/>
                  </a:lnTo>
                  <a:lnTo>
                    <a:pt x="218" y="1507"/>
                  </a:lnTo>
                  <a:lnTo>
                    <a:pt x="226" y="1517"/>
                  </a:lnTo>
                  <a:lnTo>
                    <a:pt x="231" y="1528"/>
                  </a:lnTo>
                  <a:lnTo>
                    <a:pt x="238" y="1536"/>
                  </a:lnTo>
                  <a:lnTo>
                    <a:pt x="240" y="1539"/>
                  </a:lnTo>
                  <a:lnTo>
                    <a:pt x="241" y="1546"/>
                  </a:lnTo>
                  <a:lnTo>
                    <a:pt x="243" y="1560"/>
                  </a:lnTo>
                  <a:lnTo>
                    <a:pt x="241" y="1572"/>
                  </a:lnTo>
                  <a:lnTo>
                    <a:pt x="241" y="1573"/>
                  </a:lnTo>
                  <a:lnTo>
                    <a:pt x="243" y="1575"/>
                  </a:lnTo>
                  <a:lnTo>
                    <a:pt x="243" y="1577"/>
                  </a:lnTo>
                  <a:lnTo>
                    <a:pt x="241" y="1578"/>
                  </a:lnTo>
                  <a:lnTo>
                    <a:pt x="243" y="1578"/>
                  </a:lnTo>
                  <a:lnTo>
                    <a:pt x="243" y="1580"/>
                  </a:lnTo>
                  <a:lnTo>
                    <a:pt x="245" y="1582"/>
                  </a:lnTo>
                  <a:lnTo>
                    <a:pt x="243" y="1585"/>
                  </a:lnTo>
                  <a:lnTo>
                    <a:pt x="243" y="1587"/>
                  </a:lnTo>
                  <a:lnTo>
                    <a:pt x="241" y="1588"/>
                  </a:lnTo>
                  <a:lnTo>
                    <a:pt x="241" y="1590"/>
                  </a:lnTo>
                  <a:lnTo>
                    <a:pt x="236" y="1590"/>
                  </a:lnTo>
                  <a:lnTo>
                    <a:pt x="238" y="1592"/>
                  </a:lnTo>
                  <a:lnTo>
                    <a:pt x="240" y="1592"/>
                  </a:lnTo>
                  <a:lnTo>
                    <a:pt x="241" y="1594"/>
                  </a:lnTo>
                  <a:lnTo>
                    <a:pt x="241" y="1595"/>
                  </a:lnTo>
                  <a:lnTo>
                    <a:pt x="241" y="1597"/>
                  </a:lnTo>
                  <a:lnTo>
                    <a:pt x="240" y="1599"/>
                  </a:lnTo>
                  <a:lnTo>
                    <a:pt x="241" y="1600"/>
                  </a:lnTo>
                  <a:lnTo>
                    <a:pt x="243" y="1602"/>
                  </a:lnTo>
                  <a:lnTo>
                    <a:pt x="243" y="1605"/>
                  </a:lnTo>
                  <a:lnTo>
                    <a:pt x="241" y="1609"/>
                  </a:lnTo>
                  <a:lnTo>
                    <a:pt x="241" y="1610"/>
                  </a:lnTo>
                  <a:lnTo>
                    <a:pt x="240" y="1612"/>
                  </a:lnTo>
                  <a:lnTo>
                    <a:pt x="241" y="1614"/>
                  </a:lnTo>
                  <a:lnTo>
                    <a:pt x="241" y="1615"/>
                  </a:lnTo>
                  <a:lnTo>
                    <a:pt x="243" y="1615"/>
                  </a:lnTo>
                  <a:lnTo>
                    <a:pt x="245" y="1615"/>
                  </a:lnTo>
                  <a:lnTo>
                    <a:pt x="245" y="1619"/>
                  </a:lnTo>
                  <a:lnTo>
                    <a:pt x="245" y="1621"/>
                  </a:lnTo>
                  <a:lnTo>
                    <a:pt x="243" y="1621"/>
                  </a:lnTo>
                  <a:lnTo>
                    <a:pt x="240" y="1621"/>
                  </a:lnTo>
                  <a:lnTo>
                    <a:pt x="238" y="1621"/>
                  </a:lnTo>
                  <a:lnTo>
                    <a:pt x="236" y="1621"/>
                  </a:lnTo>
                  <a:lnTo>
                    <a:pt x="236" y="1622"/>
                  </a:lnTo>
                  <a:lnTo>
                    <a:pt x="238" y="1622"/>
                  </a:lnTo>
                  <a:lnTo>
                    <a:pt x="238" y="1624"/>
                  </a:lnTo>
                  <a:lnTo>
                    <a:pt x="238" y="1626"/>
                  </a:lnTo>
                  <a:lnTo>
                    <a:pt x="240" y="1627"/>
                  </a:lnTo>
                  <a:lnTo>
                    <a:pt x="241" y="1631"/>
                  </a:lnTo>
                  <a:lnTo>
                    <a:pt x="241" y="1632"/>
                  </a:lnTo>
                  <a:lnTo>
                    <a:pt x="240" y="1634"/>
                  </a:lnTo>
                  <a:lnTo>
                    <a:pt x="238" y="1632"/>
                  </a:lnTo>
                  <a:lnTo>
                    <a:pt x="236" y="1629"/>
                  </a:lnTo>
                  <a:lnTo>
                    <a:pt x="235" y="1622"/>
                  </a:lnTo>
                  <a:lnTo>
                    <a:pt x="235" y="1619"/>
                  </a:lnTo>
                  <a:lnTo>
                    <a:pt x="238" y="1614"/>
                  </a:lnTo>
                  <a:lnTo>
                    <a:pt x="240" y="1610"/>
                  </a:lnTo>
                  <a:lnTo>
                    <a:pt x="236" y="1612"/>
                  </a:lnTo>
                  <a:lnTo>
                    <a:pt x="233" y="1617"/>
                  </a:lnTo>
                  <a:lnTo>
                    <a:pt x="231" y="1621"/>
                  </a:lnTo>
                  <a:lnTo>
                    <a:pt x="231" y="1624"/>
                  </a:lnTo>
                  <a:lnTo>
                    <a:pt x="231" y="1626"/>
                  </a:lnTo>
                  <a:lnTo>
                    <a:pt x="231" y="1629"/>
                  </a:lnTo>
                  <a:lnTo>
                    <a:pt x="233" y="1636"/>
                  </a:lnTo>
                  <a:lnTo>
                    <a:pt x="236" y="1648"/>
                  </a:lnTo>
                  <a:lnTo>
                    <a:pt x="236" y="1654"/>
                  </a:lnTo>
                  <a:lnTo>
                    <a:pt x="236" y="1663"/>
                  </a:lnTo>
                  <a:lnTo>
                    <a:pt x="236" y="1676"/>
                  </a:lnTo>
                  <a:lnTo>
                    <a:pt x="238" y="1673"/>
                  </a:lnTo>
                  <a:lnTo>
                    <a:pt x="238" y="1670"/>
                  </a:lnTo>
                  <a:lnTo>
                    <a:pt x="240" y="1670"/>
                  </a:lnTo>
                  <a:lnTo>
                    <a:pt x="240" y="1668"/>
                  </a:lnTo>
                  <a:lnTo>
                    <a:pt x="240" y="1670"/>
                  </a:lnTo>
                  <a:lnTo>
                    <a:pt x="240" y="1675"/>
                  </a:lnTo>
                  <a:lnTo>
                    <a:pt x="240" y="1678"/>
                  </a:lnTo>
                  <a:lnTo>
                    <a:pt x="236" y="1678"/>
                  </a:lnTo>
                  <a:lnTo>
                    <a:pt x="235" y="1678"/>
                  </a:lnTo>
                  <a:lnTo>
                    <a:pt x="233" y="1678"/>
                  </a:lnTo>
                  <a:lnTo>
                    <a:pt x="233" y="1680"/>
                  </a:lnTo>
                  <a:lnTo>
                    <a:pt x="231" y="1683"/>
                  </a:lnTo>
                  <a:lnTo>
                    <a:pt x="228" y="1688"/>
                  </a:lnTo>
                  <a:lnTo>
                    <a:pt x="223" y="1697"/>
                  </a:lnTo>
                  <a:lnTo>
                    <a:pt x="216" y="1703"/>
                  </a:lnTo>
                  <a:lnTo>
                    <a:pt x="214" y="1705"/>
                  </a:lnTo>
                  <a:lnTo>
                    <a:pt x="211" y="1707"/>
                  </a:lnTo>
                  <a:lnTo>
                    <a:pt x="208" y="1707"/>
                  </a:lnTo>
                  <a:lnTo>
                    <a:pt x="202" y="1708"/>
                  </a:lnTo>
                  <a:lnTo>
                    <a:pt x="199" y="1708"/>
                  </a:lnTo>
                  <a:lnTo>
                    <a:pt x="196" y="1707"/>
                  </a:lnTo>
                  <a:lnTo>
                    <a:pt x="192" y="1707"/>
                  </a:lnTo>
                  <a:lnTo>
                    <a:pt x="189" y="1705"/>
                  </a:lnTo>
                  <a:lnTo>
                    <a:pt x="187" y="1703"/>
                  </a:lnTo>
                  <a:lnTo>
                    <a:pt x="186" y="1700"/>
                  </a:lnTo>
                  <a:lnTo>
                    <a:pt x="182" y="1698"/>
                  </a:lnTo>
                  <a:lnTo>
                    <a:pt x="179" y="1697"/>
                  </a:lnTo>
                  <a:lnTo>
                    <a:pt x="179" y="1698"/>
                  </a:lnTo>
                  <a:lnTo>
                    <a:pt x="179" y="1703"/>
                  </a:lnTo>
                  <a:lnTo>
                    <a:pt x="179" y="1705"/>
                  </a:lnTo>
                  <a:lnTo>
                    <a:pt x="179" y="1707"/>
                  </a:lnTo>
                  <a:lnTo>
                    <a:pt x="177" y="1708"/>
                  </a:lnTo>
                  <a:lnTo>
                    <a:pt x="175" y="1710"/>
                  </a:lnTo>
                  <a:lnTo>
                    <a:pt x="175" y="1714"/>
                  </a:lnTo>
                  <a:lnTo>
                    <a:pt x="177" y="1717"/>
                  </a:lnTo>
                  <a:lnTo>
                    <a:pt x="179" y="1719"/>
                  </a:lnTo>
                  <a:lnTo>
                    <a:pt x="177" y="1720"/>
                  </a:lnTo>
                  <a:lnTo>
                    <a:pt x="175" y="1724"/>
                  </a:lnTo>
                  <a:lnTo>
                    <a:pt x="175" y="1725"/>
                  </a:lnTo>
                  <a:lnTo>
                    <a:pt x="175" y="1727"/>
                  </a:lnTo>
                  <a:lnTo>
                    <a:pt x="177" y="1732"/>
                  </a:lnTo>
                  <a:lnTo>
                    <a:pt x="177" y="1744"/>
                  </a:lnTo>
                  <a:lnTo>
                    <a:pt x="177" y="1746"/>
                  </a:lnTo>
                  <a:lnTo>
                    <a:pt x="179" y="1751"/>
                  </a:lnTo>
                  <a:lnTo>
                    <a:pt x="180" y="1752"/>
                  </a:lnTo>
                  <a:lnTo>
                    <a:pt x="180" y="1754"/>
                  </a:lnTo>
                  <a:lnTo>
                    <a:pt x="180" y="1757"/>
                  </a:lnTo>
                  <a:lnTo>
                    <a:pt x="180" y="1759"/>
                  </a:lnTo>
                  <a:lnTo>
                    <a:pt x="180" y="1761"/>
                  </a:lnTo>
                  <a:lnTo>
                    <a:pt x="189" y="1768"/>
                  </a:lnTo>
                  <a:lnTo>
                    <a:pt x="189" y="1769"/>
                  </a:lnTo>
                  <a:lnTo>
                    <a:pt x="191" y="1768"/>
                  </a:lnTo>
                  <a:lnTo>
                    <a:pt x="194" y="1764"/>
                  </a:lnTo>
                  <a:lnTo>
                    <a:pt x="201" y="1764"/>
                  </a:lnTo>
                  <a:lnTo>
                    <a:pt x="204" y="1764"/>
                  </a:lnTo>
                  <a:lnTo>
                    <a:pt x="208" y="1764"/>
                  </a:lnTo>
                  <a:lnTo>
                    <a:pt x="221" y="1771"/>
                  </a:lnTo>
                  <a:lnTo>
                    <a:pt x="223" y="1771"/>
                  </a:lnTo>
                  <a:lnTo>
                    <a:pt x="223" y="1773"/>
                  </a:lnTo>
                  <a:lnTo>
                    <a:pt x="224" y="1773"/>
                  </a:lnTo>
                  <a:lnTo>
                    <a:pt x="224" y="1774"/>
                  </a:lnTo>
                  <a:lnTo>
                    <a:pt x="228" y="1774"/>
                  </a:lnTo>
                  <a:lnTo>
                    <a:pt x="231" y="1776"/>
                  </a:lnTo>
                  <a:lnTo>
                    <a:pt x="243" y="1785"/>
                  </a:lnTo>
                  <a:lnTo>
                    <a:pt x="255" y="1796"/>
                  </a:lnTo>
                  <a:lnTo>
                    <a:pt x="258" y="1798"/>
                  </a:lnTo>
                  <a:lnTo>
                    <a:pt x="258" y="1800"/>
                  </a:lnTo>
                  <a:lnTo>
                    <a:pt x="260" y="1803"/>
                  </a:lnTo>
                  <a:lnTo>
                    <a:pt x="262" y="1805"/>
                  </a:lnTo>
                  <a:lnTo>
                    <a:pt x="263" y="1806"/>
                  </a:lnTo>
                  <a:lnTo>
                    <a:pt x="263" y="1808"/>
                  </a:lnTo>
                  <a:lnTo>
                    <a:pt x="263" y="1810"/>
                  </a:lnTo>
                  <a:lnTo>
                    <a:pt x="265" y="1810"/>
                  </a:lnTo>
                  <a:lnTo>
                    <a:pt x="267" y="1810"/>
                  </a:lnTo>
                  <a:lnTo>
                    <a:pt x="273" y="1810"/>
                  </a:lnTo>
                  <a:lnTo>
                    <a:pt x="285" y="1813"/>
                  </a:lnTo>
                  <a:lnTo>
                    <a:pt x="290" y="1815"/>
                  </a:lnTo>
                  <a:lnTo>
                    <a:pt x="294" y="1817"/>
                  </a:lnTo>
                  <a:lnTo>
                    <a:pt x="297" y="1817"/>
                  </a:lnTo>
                  <a:lnTo>
                    <a:pt x="299" y="1815"/>
                  </a:lnTo>
                  <a:lnTo>
                    <a:pt x="297" y="1812"/>
                  </a:lnTo>
                  <a:lnTo>
                    <a:pt x="299" y="1812"/>
                  </a:lnTo>
                  <a:lnTo>
                    <a:pt x="300" y="1813"/>
                  </a:lnTo>
                  <a:lnTo>
                    <a:pt x="300" y="1815"/>
                  </a:lnTo>
                  <a:lnTo>
                    <a:pt x="302" y="1815"/>
                  </a:lnTo>
                  <a:lnTo>
                    <a:pt x="306" y="1817"/>
                  </a:lnTo>
                  <a:lnTo>
                    <a:pt x="307" y="1817"/>
                  </a:lnTo>
                  <a:lnTo>
                    <a:pt x="307" y="1818"/>
                  </a:lnTo>
                  <a:lnTo>
                    <a:pt x="306" y="1818"/>
                  </a:lnTo>
                  <a:lnTo>
                    <a:pt x="297" y="1817"/>
                  </a:lnTo>
                  <a:lnTo>
                    <a:pt x="297" y="1818"/>
                  </a:lnTo>
                  <a:lnTo>
                    <a:pt x="299" y="1820"/>
                  </a:lnTo>
                  <a:lnTo>
                    <a:pt x="302" y="1822"/>
                  </a:lnTo>
                  <a:lnTo>
                    <a:pt x="304" y="1823"/>
                  </a:lnTo>
                  <a:lnTo>
                    <a:pt x="307" y="1823"/>
                  </a:lnTo>
                  <a:lnTo>
                    <a:pt x="309" y="1823"/>
                  </a:lnTo>
                  <a:lnTo>
                    <a:pt x="311" y="1825"/>
                  </a:lnTo>
                  <a:lnTo>
                    <a:pt x="316" y="1825"/>
                  </a:lnTo>
                  <a:lnTo>
                    <a:pt x="317" y="1827"/>
                  </a:lnTo>
                  <a:lnTo>
                    <a:pt x="319" y="1828"/>
                  </a:lnTo>
                  <a:lnTo>
                    <a:pt x="321" y="1827"/>
                  </a:lnTo>
                  <a:lnTo>
                    <a:pt x="327" y="1827"/>
                  </a:lnTo>
                  <a:lnTo>
                    <a:pt x="327" y="1825"/>
                  </a:lnTo>
                  <a:lnTo>
                    <a:pt x="329" y="1825"/>
                  </a:lnTo>
                  <a:lnTo>
                    <a:pt x="333" y="1825"/>
                  </a:lnTo>
                  <a:lnTo>
                    <a:pt x="336" y="1827"/>
                  </a:lnTo>
                  <a:lnTo>
                    <a:pt x="338" y="1828"/>
                  </a:lnTo>
                  <a:lnTo>
                    <a:pt x="339" y="1828"/>
                  </a:lnTo>
                  <a:lnTo>
                    <a:pt x="341" y="1828"/>
                  </a:lnTo>
                  <a:lnTo>
                    <a:pt x="343" y="1827"/>
                  </a:lnTo>
                  <a:lnTo>
                    <a:pt x="344" y="1825"/>
                  </a:lnTo>
                  <a:lnTo>
                    <a:pt x="346" y="1825"/>
                  </a:lnTo>
                  <a:lnTo>
                    <a:pt x="348" y="1825"/>
                  </a:lnTo>
                  <a:lnTo>
                    <a:pt x="349" y="1825"/>
                  </a:lnTo>
                  <a:lnTo>
                    <a:pt x="351" y="1827"/>
                  </a:lnTo>
                  <a:lnTo>
                    <a:pt x="353" y="1825"/>
                  </a:lnTo>
                  <a:lnTo>
                    <a:pt x="355" y="1825"/>
                  </a:lnTo>
                  <a:lnTo>
                    <a:pt x="358" y="1827"/>
                  </a:lnTo>
                  <a:lnTo>
                    <a:pt x="360" y="1827"/>
                  </a:lnTo>
                  <a:lnTo>
                    <a:pt x="361" y="1828"/>
                  </a:lnTo>
                  <a:lnTo>
                    <a:pt x="363" y="1828"/>
                  </a:lnTo>
                  <a:lnTo>
                    <a:pt x="365" y="1827"/>
                  </a:lnTo>
                  <a:lnTo>
                    <a:pt x="365" y="1825"/>
                  </a:lnTo>
                  <a:lnTo>
                    <a:pt x="366" y="1825"/>
                  </a:lnTo>
                  <a:lnTo>
                    <a:pt x="368" y="1825"/>
                  </a:lnTo>
                  <a:lnTo>
                    <a:pt x="370" y="1825"/>
                  </a:lnTo>
                  <a:lnTo>
                    <a:pt x="371" y="1825"/>
                  </a:lnTo>
                  <a:lnTo>
                    <a:pt x="373" y="1825"/>
                  </a:lnTo>
                  <a:lnTo>
                    <a:pt x="377" y="1827"/>
                  </a:lnTo>
                  <a:lnTo>
                    <a:pt x="378" y="1827"/>
                  </a:lnTo>
                  <a:lnTo>
                    <a:pt x="378" y="1825"/>
                  </a:lnTo>
                  <a:lnTo>
                    <a:pt x="380" y="1825"/>
                  </a:lnTo>
                  <a:lnTo>
                    <a:pt x="382" y="1825"/>
                  </a:lnTo>
                  <a:lnTo>
                    <a:pt x="383" y="1827"/>
                  </a:lnTo>
                  <a:lnTo>
                    <a:pt x="385" y="1828"/>
                  </a:lnTo>
                  <a:lnTo>
                    <a:pt x="390" y="1830"/>
                  </a:lnTo>
                  <a:lnTo>
                    <a:pt x="393" y="1830"/>
                  </a:lnTo>
                  <a:lnTo>
                    <a:pt x="397" y="1832"/>
                  </a:lnTo>
                  <a:lnTo>
                    <a:pt x="400" y="1835"/>
                  </a:lnTo>
                  <a:lnTo>
                    <a:pt x="404" y="1835"/>
                  </a:lnTo>
                  <a:lnTo>
                    <a:pt x="404" y="1834"/>
                  </a:lnTo>
                  <a:lnTo>
                    <a:pt x="404" y="1830"/>
                  </a:lnTo>
                  <a:lnTo>
                    <a:pt x="405" y="1828"/>
                  </a:lnTo>
                  <a:lnTo>
                    <a:pt x="407" y="1828"/>
                  </a:lnTo>
                  <a:lnTo>
                    <a:pt x="409" y="1828"/>
                  </a:lnTo>
                  <a:lnTo>
                    <a:pt x="414" y="1828"/>
                  </a:lnTo>
                  <a:lnTo>
                    <a:pt x="420" y="1830"/>
                  </a:lnTo>
                  <a:lnTo>
                    <a:pt x="424" y="1834"/>
                  </a:lnTo>
                  <a:lnTo>
                    <a:pt x="427" y="1834"/>
                  </a:lnTo>
                  <a:lnTo>
                    <a:pt x="431" y="1834"/>
                  </a:lnTo>
                  <a:lnTo>
                    <a:pt x="432" y="1834"/>
                  </a:lnTo>
                  <a:lnTo>
                    <a:pt x="434" y="1832"/>
                  </a:lnTo>
                  <a:lnTo>
                    <a:pt x="436" y="1832"/>
                  </a:lnTo>
                  <a:lnTo>
                    <a:pt x="436" y="1830"/>
                  </a:lnTo>
                  <a:lnTo>
                    <a:pt x="432" y="1832"/>
                  </a:lnTo>
                  <a:lnTo>
                    <a:pt x="431" y="1830"/>
                  </a:lnTo>
                  <a:lnTo>
                    <a:pt x="429" y="1828"/>
                  </a:lnTo>
                  <a:lnTo>
                    <a:pt x="427" y="1827"/>
                  </a:lnTo>
                  <a:lnTo>
                    <a:pt x="427" y="1828"/>
                  </a:lnTo>
                  <a:lnTo>
                    <a:pt x="427" y="1830"/>
                  </a:lnTo>
                  <a:lnTo>
                    <a:pt x="424" y="1830"/>
                  </a:lnTo>
                  <a:lnTo>
                    <a:pt x="422" y="1828"/>
                  </a:lnTo>
                  <a:lnTo>
                    <a:pt x="422" y="1827"/>
                  </a:lnTo>
                  <a:lnTo>
                    <a:pt x="424" y="1825"/>
                  </a:lnTo>
                  <a:lnTo>
                    <a:pt x="429" y="1825"/>
                  </a:lnTo>
                  <a:lnTo>
                    <a:pt x="431" y="1825"/>
                  </a:lnTo>
                  <a:lnTo>
                    <a:pt x="432" y="1825"/>
                  </a:lnTo>
                  <a:lnTo>
                    <a:pt x="434" y="1825"/>
                  </a:lnTo>
                  <a:lnTo>
                    <a:pt x="436" y="1825"/>
                  </a:lnTo>
                  <a:lnTo>
                    <a:pt x="437" y="1825"/>
                  </a:lnTo>
                  <a:lnTo>
                    <a:pt x="439" y="1825"/>
                  </a:lnTo>
                  <a:lnTo>
                    <a:pt x="441" y="1825"/>
                  </a:lnTo>
                  <a:lnTo>
                    <a:pt x="444" y="1823"/>
                  </a:lnTo>
                  <a:lnTo>
                    <a:pt x="446" y="1823"/>
                  </a:lnTo>
                  <a:lnTo>
                    <a:pt x="451" y="1825"/>
                  </a:lnTo>
                  <a:lnTo>
                    <a:pt x="453" y="1825"/>
                  </a:lnTo>
                  <a:lnTo>
                    <a:pt x="453" y="1823"/>
                  </a:lnTo>
                  <a:lnTo>
                    <a:pt x="453" y="1822"/>
                  </a:lnTo>
                  <a:lnTo>
                    <a:pt x="451" y="1820"/>
                  </a:lnTo>
                  <a:lnTo>
                    <a:pt x="449" y="1820"/>
                  </a:lnTo>
                  <a:lnTo>
                    <a:pt x="449" y="1818"/>
                  </a:lnTo>
                  <a:lnTo>
                    <a:pt x="451" y="1818"/>
                  </a:lnTo>
                  <a:lnTo>
                    <a:pt x="454" y="1818"/>
                  </a:lnTo>
                  <a:lnTo>
                    <a:pt x="458" y="1817"/>
                  </a:lnTo>
                  <a:lnTo>
                    <a:pt x="459" y="1817"/>
                  </a:lnTo>
                  <a:lnTo>
                    <a:pt x="466" y="1815"/>
                  </a:lnTo>
                  <a:lnTo>
                    <a:pt x="469" y="1817"/>
                  </a:lnTo>
                  <a:lnTo>
                    <a:pt x="469" y="1815"/>
                  </a:lnTo>
                  <a:lnTo>
                    <a:pt x="471" y="1813"/>
                  </a:lnTo>
                  <a:lnTo>
                    <a:pt x="469" y="1810"/>
                  </a:lnTo>
                  <a:lnTo>
                    <a:pt x="469" y="1808"/>
                  </a:lnTo>
                  <a:lnTo>
                    <a:pt x="469" y="1806"/>
                  </a:lnTo>
                  <a:lnTo>
                    <a:pt x="471" y="1805"/>
                  </a:lnTo>
                  <a:lnTo>
                    <a:pt x="473" y="1803"/>
                  </a:lnTo>
                  <a:lnTo>
                    <a:pt x="475" y="1801"/>
                  </a:lnTo>
                  <a:lnTo>
                    <a:pt x="478" y="1800"/>
                  </a:lnTo>
                  <a:lnTo>
                    <a:pt x="481" y="1798"/>
                  </a:lnTo>
                  <a:lnTo>
                    <a:pt x="488" y="1796"/>
                  </a:lnTo>
                  <a:lnTo>
                    <a:pt x="490" y="1796"/>
                  </a:lnTo>
                  <a:lnTo>
                    <a:pt x="493" y="1795"/>
                  </a:lnTo>
                  <a:lnTo>
                    <a:pt x="496" y="1793"/>
                  </a:lnTo>
                  <a:lnTo>
                    <a:pt x="498" y="1793"/>
                  </a:lnTo>
                  <a:lnTo>
                    <a:pt x="502" y="1790"/>
                  </a:lnTo>
                  <a:lnTo>
                    <a:pt x="498" y="1790"/>
                  </a:lnTo>
                  <a:lnTo>
                    <a:pt x="498" y="1788"/>
                  </a:lnTo>
                  <a:lnTo>
                    <a:pt x="498" y="1786"/>
                  </a:lnTo>
                  <a:lnTo>
                    <a:pt x="500" y="1785"/>
                  </a:lnTo>
                  <a:lnTo>
                    <a:pt x="502" y="1785"/>
                  </a:lnTo>
                  <a:lnTo>
                    <a:pt x="503" y="1783"/>
                  </a:lnTo>
                  <a:lnTo>
                    <a:pt x="505" y="1781"/>
                  </a:lnTo>
                  <a:lnTo>
                    <a:pt x="512" y="1781"/>
                  </a:lnTo>
                  <a:lnTo>
                    <a:pt x="512" y="1779"/>
                  </a:lnTo>
                  <a:lnTo>
                    <a:pt x="508" y="1776"/>
                  </a:lnTo>
                  <a:lnTo>
                    <a:pt x="513" y="1778"/>
                  </a:lnTo>
                  <a:lnTo>
                    <a:pt x="515" y="1776"/>
                  </a:lnTo>
                  <a:lnTo>
                    <a:pt x="517" y="1776"/>
                  </a:lnTo>
                  <a:lnTo>
                    <a:pt x="532" y="1778"/>
                  </a:lnTo>
                  <a:lnTo>
                    <a:pt x="532" y="1779"/>
                  </a:lnTo>
                  <a:lnTo>
                    <a:pt x="534" y="1779"/>
                  </a:lnTo>
                  <a:lnTo>
                    <a:pt x="535" y="1781"/>
                  </a:lnTo>
                  <a:lnTo>
                    <a:pt x="537" y="1779"/>
                  </a:lnTo>
                  <a:lnTo>
                    <a:pt x="539" y="1779"/>
                  </a:lnTo>
                  <a:lnTo>
                    <a:pt x="539" y="1781"/>
                  </a:lnTo>
                  <a:lnTo>
                    <a:pt x="540" y="1781"/>
                  </a:lnTo>
                  <a:lnTo>
                    <a:pt x="540" y="1783"/>
                  </a:lnTo>
                  <a:lnTo>
                    <a:pt x="542" y="1783"/>
                  </a:lnTo>
                  <a:lnTo>
                    <a:pt x="544" y="1783"/>
                  </a:lnTo>
                  <a:lnTo>
                    <a:pt x="544" y="1781"/>
                  </a:lnTo>
                  <a:lnTo>
                    <a:pt x="544" y="1779"/>
                  </a:lnTo>
                  <a:lnTo>
                    <a:pt x="545" y="1778"/>
                  </a:lnTo>
                  <a:lnTo>
                    <a:pt x="545" y="1776"/>
                  </a:lnTo>
                  <a:lnTo>
                    <a:pt x="547" y="1776"/>
                  </a:lnTo>
                  <a:lnTo>
                    <a:pt x="549" y="1776"/>
                  </a:lnTo>
                  <a:lnTo>
                    <a:pt x="551" y="1776"/>
                  </a:lnTo>
                  <a:lnTo>
                    <a:pt x="551" y="1778"/>
                  </a:lnTo>
                  <a:lnTo>
                    <a:pt x="552" y="1779"/>
                  </a:lnTo>
                  <a:lnTo>
                    <a:pt x="552" y="1781"/>
                  </a:lnTo>
                  <a:lnTo>
                    <a:pt x="554" y="1779"/>
                  </a:lnTo>
                  <a:lnTo>
                    <a:pt x="556" y="1778"/>
                  </a:lnTo>
                  <a:lnTo>
                    <a:pt x="554" y="1776"/>
                  </a:lnTo>
                  <a:lnTo>
                    <a:pt x="554" y="1773"/>
                  </a:lnTo>
                  <a:lnTo>
                    <a:pt x="556" y="1771"/>
                  </a:lnTo>
                  <a:lnTo>
                    <a:pt x="557" y="1769"/>
                  </a:lnTo>
                  <a:lnTo>
                    <a:pt x="559" y="1769"/>
                  </a:lnTo>
                  <a:lnTo>
                    <a:pt x="562" y="1773"/>
                  </a:lnTo>
                  <a:lnTo>
                    <a:pt x="566" y="1773"/>
                  </a:lnTo>
                  <a:lnTo>
                    <a:pt x="567" y="1771"/>
                  </a:lnTo>
                  <a:lnTo>
                    <a:pt x="569" y="1771"/>
                  </a:lnTo>
                  <a:lnTo>
                    <a:pt x="567" y="1769"/>
                  </a:lnTo>
                  <a:lnTo>
                    <a:pt x="566" y="1769"/>
                  </a:lnTo>
                  <a:lnTo>
                    <a:pt x="564" y="1769"/>
                  </a:lnTo>
                  <a:lnTo>
                    <a:pt x="562" y="1766"/>
                  </a:lnTo>
                  <a:lnTo>
                    <a:pt x="562" y="1764"/>
                  </a:lnTo>
                  <a:lnTo>
                    <a:pt x="562" y="1763"/>
                  </a:lnTo>
                  <a:lnTo>
                    <a:pt x="564" y="1761"/>
                  </a:lnTo>
                  <a:lnTo>
                    <a:pt x="564" y="1759"/>
                  </a:lnTo>
                  <a:lnTo>
                    <a:pt x="567" y="1756"/>
                  </a:lnTo>
                  <a:lnTo>
                    <a:pt x="571" y="1751"/>
                  </a:lnTo>
                  <a:lnTo>
                    <a:pt x="573" y="1749"/>
                  </a:lnTo>
                  <a:lnTo>
                    <a:pt x="574" y="1749"/>
                  </a:lnTo>
                  <a:lnTo>
                    <a:pt x="576" y="1747"/>
                  </a:lnTo>
                  <a:lnTo>
                    <a:pt x="574" y="1747"/>
                  </a:lnTo>
                  <a:lnTo>
                    <a:pt x="576" y="1746"/>
                  </a:lnTo>
                  <a:lnTo>
                    <a:pt x="583" y="1744"/>
                  </a:lnTo>
                  <a:lnTo>
                    <a:pt x="584" y="1742"/>
                  </a:lnTo>
                  <a:lnTo>
                    <a:pt x="589" y="1737"/>
                  </a:lnTo>
                  <a:lnTo>
                    <a:pt x="591" y="1737"/>
                  </a:lnTo>
                  <a:lnTo>
                    <a:pt x="596" y="1735"/>
                  </a:lnTo>
                  <a:lnTo>
                    <a:pt x="600" y="1735"/>
                  </a:lnTo>
                  <a:lnTo>
                    <a:pt x="601" y="1735"/>
                  </a:lnTo>
                  <a:lnTo>
                    <a:pt x="603" y="1734"/>
                  </a:lnTo>
                  <a:lnTo>
                    <a:pt x="605" y="1732"/>
                  </a:lnTo>
                  <a:lnTo>
                    <a:pt x="606" y="1732"/>
                  </a:lnTo>
                  <a:lnTo>
                    <a:pt x="608" y="1732"/>
                  </a:lnTo>
                  <a:lnTo>
                    <a:pt x="610" y="1732"/>
                  </a:lnTo>
                  <a:lnTo>
                    <a:pt x="611" y="1732"/>
                  </a:lnTo>
                  <a:lnTo>
                    <a:pt x="613" y="1732"/>
                  </a:lnTo>
                  <a:lnTo>
                    <a:pt x="615" y="1734"/>
                  </a:lnTo>
                  <a:lnTo>
                    <a:pt x="616" y="1734"/>
                  </a:lnTo>
                  <a:lnTo>
                    <a:pt x="618" y="1734"/>
                  </a:lnTo>
                  <a:lnTo>
                    <a:pt x="622" y="1732"/>
                  </a:lnTo>
                  <a:lnTo>
                    <a:pt x="623" y="1732"/>
                  </a:lnTo>
                  <a:lnTo>
                    <a:pt x="632" y="1732"/>
                  </a:lnTo>
                  <a:lnTo>
                    <a:pt x="640" y="1735"/>
                  </a:lnTo>
                  <a:lnTo>
                    <a:pt x="642" y="1735"/>
                  </a:lnTo>
                  <a:lnTo>
                    <a:pt x="643" y="1735"/>
                  </a:lnTo>
                  <a:lnTo>
                    <a:pt x="652" y="1732"/>
                  </a:lnTo>
                  <a:lnTo>
                    <a:pt x="654" y="1732"/>
                  </a:lnTo>
                  <a:lnTo>
                    <a:pt x="654" y="1730"/>
                  </a:lnTo>
                  <a:lnTo>
                    <a:pt x="655" y="1729"/>
                  </a:lnTo>
                  <a:lnTo>
                    <a:pt x="657" y="1729"/>
                  </a:lnTo>
                  <a:lnTo>
                    <a:pt x="672" y="1729"/>
                  </a:lnTo>
                  <a:lnTo>
                    <a:pt x="674" y="1729"/>
                  </a:lnTo>
                  <a:lnTo>
                    <a:pt x="676" y="1729"/>
                  </a:lnTo>
                  <a:lnTo>
                    <a:pt x="677" y="1727"/>
                  </a:lnTo>
                  <a:lnTo>
                    <a:pt x="679" y="1727"/>
                  </a:lnTo>
                  <a:lnTo>
                    <a:pt x="682" y="1725"/>
                  </a:lnTo>
                  <a:lnTo>
                    <a:pt x="686" y="1725"/>
                  </a:lnTo>
                  <a:lnTo>
                    <a:pt x="689" y="1725"/>
                  </a:lnTo>
                  <a:lnTo>
                    <a:pt x="691" y="1727"/>
                  </a:lnTo>
                  <a:lnTo>
                    <a:pt x="692" y="1727"/>
                  </a:lnTo>
                  <a:lnTo>
                    <a:pt x="694" y="1727"/>
                  </a:lnTo>
                  <a:lnTo>
                    <a:pt x="696" y="1725"/>
                  </a:lnTo>
                  <a:lnTo>
                    <a:pt x="699" y="1725"/>
                  </a:lnTo>
                  <a:lnTo>
                    <a:pt x="701" y="1724"/>
                  </a:lnTo>
                  <a:lnTo>
                    <a:pt x="703" y="1725"/>
                  </a:lnTo>
                  <a:lnTo>
                    <a:pt x="704" y="1725"/>
                  </a:lnTo>
                  <a:lnTo>
                    <a:pt x="706" y="1727"/>
                  </a:lnTo>
                  <a:lnTo>
                    <a:pt x="708" y="1727"/>
                  </a:lnTo>
                  <a:lnTo>
                    <a:pt x="711" y="1725"/>
                  </a:lnTo>
                  <a:lnTo>
                    <a:pt x="713" y="1724"/>
                  </a:lnTo>
                  <a:lnTo>
                    <a:pt x="718" y="1724"/>
                  </a:lnTo>
                  <a:lnTo>
                    <a:pt x="720" y="1722"/>
                  </a:lnTo>
                  <a:lnTo>
                    <a:pt x="721" y="1722"/>
                  </a:lnTo>
                  <a:lnTo>
                    <a:pt x="736" y="1722"/>
                  </a:lnTo>
                  <a:lnTo>
                    <a:pt x="738" y="1722"/>
                  </a:lnTo>
                  <a:lnTo>
                    <a:pt x="740" y="1724"/>
                  </a:lnTo>
                  <a:lnTo>
                    <a:pt x="743" y="1724"/>
                  </a:lnTo>
                  <a:lnTo>
                    <a:pt x="745" y="1725"/>
                  </a:lnTo>
                  <a:lnTo>
                    <a:pt x="747" y="1727"/>
                  </a:lnTo>
                  <a:lnTo>
                    <a:pt x="748" y="1727"/>
                  </a:lnTo>
                  <a:lnTo>
                    <a:pt x="750" y="1727"/>
                  </a:lnTo>
                  <a:lnTo>
                    <a:pt x="752" y="1725"/>
                  </a:lnTo>
                  <a:lnTo>
                    <a:pt x="753" y="1725"/>
                  </a:lnTo>
                  <a:lnTo>
                    <a:pt x="755" y="1725"/>
                  </a:lnTo>
                  <a:lnTo>
                    <a:pt x="755" y="1727"/>
                  </a:lnTo>
                  <a:lnTo>
                    <a:pt x="757" y="1727"/>
                  </a:lnTo>
                  <a:lnTo>
                    <a:pt x="760" y="1729"/>
                  </a:lnTo>
                  <a:lnTo>
                    <a:pt x="762" y="1729"/>
                  </a:lnTo>
                  <a:lnTo>
                    <a:pt x="763" y="1729"/>
                  </a:lnTo>
                  <a:lnTo>
                    <a:pt x="765" y="1727"/>
                  </a:lnTo>
                  <a:lnTo>
                    <a:pt x="767" y="1727"/>
                  </a:lnTo>
                  <a:lnTo>
                    <a:pt x="769" y="1727"/>
                  </a:lnTo>
                  <a:lnTo>
                    <a:pt x="772" y="1724"/>
                  </a:lnTo>
                  <a:lnTo>
                    <a:pt x="774" y="1724"/>
                  </a:lnTo>
                  <a:lnTo>
                    <a:pt x="777" y="1724"/>
                  </a:lnTo>
                  <a:lnTo>
                    <a:pt x="779" y="1722"/>
                  </a:lnTo>
                  <a:lnTo>
                    <a:pt x="780" y="1724"/>
                  </a:lnTo>
                  <a:lnTo>
                    <a:pt x="782" y="1725"/>
                  </a:lnTo>
                  <a:lnTo>
                    <a:pt x="784" y="1727"/>
                  </a:lnTo>
                  <a:lnTo>
                    <a:pt x="785" y="1727"/>
                  </a:lnTo>
                  <a:lnTo>
                    <a:pt x="785" y="1729"/>
                  </a:lnTo>
                  <a:lnTo>
                    <a:pt x="785" y="1732"/>
                  </a:lnTo>
                  <a:lnTo>
                    <a:pt x="789" y="1735"/>
                  </a:lnTo>
                  <a:lnTo>
                    <a:pt x="787" y="1735"/>
                  </a:lnTo>
                  <a:lnTo>
                    <a:pt x="785" y="1739"/>
                  </a:lnTo>
                  <a:lnTo>
                    <a:pt x="787" y="1739"/>
                  </a:lnTo>
                  <a:lnTo>
                    <a:pt x="796" y="1741"/>
                  </a:lnTo>
                  <a:lnTo>
                    <a:pt x="796" y="1739"/>
                  </a:lnTo>
                  <a:lnTo>
                    <a:pt x="797" y="1737"/>
                  </a:lnTo>
                  <a:lnTo>
                    <a:pt x="797" y="1739"/>
                  </a:lnTo>
                  <a:lnTo>
                    <a:pt x="799" y="1739"/>
                  </a:lnTo>
                  <a:lnTo>
                    <a:pt x="801" y="1741"/>
                  </a:lnTo>
                  <a:lnTo>
                    <a:pt x="802" y="1739"/>
                  </a:lnTo>
                  <a:lnTo>
                    <a:pt x="802" y="1735"/>
                  </a:lnTo>
                  <a:lnTo>
                    <a:pt x="802" y="1734"/>
                  </a:lnTo>
                  <a:lnTo>
                    <a:pt x="806" y="1732"/>
                  </a:lnTo>
                  <a:lnTo>
                    <a:pt x="809" y="1730"/>
                  </a:lnTo>
                  <a:lnTo>
                    <a:pt x="812" y="1730"/>
                  </a:lnTo>
                  <a:lnTo>
                    <a:pt x="821" y="1734"/>
                  </a:lnTo>
                  <a:lnTo>
                    <a:pt x="823" y="1734"/>
                  </a:lnTo>
                  <a:lnTo>
                    <a:pt x="824" y="1732"/>
                  </a:lnTo>
                  <a:lnTo>
                    <a:pt x="826" y="1732"/>
                  </a:lnTo>
                  <a:lnTo>
                    <a:pt x="828" y="1734"/>
                  </a:lnTo>
                  <a:lnTo>
                    <a:pt x="829" y="1732"/>
                  </a:lnTo>
                  <a:lnTo>
                    <a:pt x="828" y="1730"/>
                  </a:lnTo>
                  <a:lnTo>
                    <a:pt x="831" y="1729"/>
                  </a:lnTo>
                  <a:lnTo>
                    <a:pt x="834" y="1729"/>
                  </a:lnTo>
                  <a:lnTo>
                    <a:pt x="841" y="1729"/>
                  </a:lnTo>
                  <a:lnTo>
                    <a:pt x="845" y="1727"/>
                  </a:lnTo>
                  <a:lnTo>
                    <a:pt x="846" y="1727"/>
                  </a:lnTo>
                  <a:lnTo>
                    <a:pt x="848" y="1729"/>
                  </a:lnTo>
                  <a:lnTo>
                    <a:pt x="850" y="1730"/>
                  </a:lnTo>
                  <a:lnTo>
                    <a:pt x="851" y="1730"/>
                  </a:lnTo>
                  <a:lnTo>
                    <a:pt x="855" y="1729"/>
                  </a:lnTo>
                  <a:lnTo>
                    <a:pt x="861" y="1727"/>
                  </a:lnTo>
                  <a:lnTo>
                    <a:pt x="865" y="1727"/>
                  </a:lnTo>
                  <a:lnTo>
                    <a:pt x="867" y="1725"/>
                  </a:lnTo>
                  <a:lnTo>
                    <a:pt x="868" y="1727"/>
                  </a:lnTo>
                  <a:lnTo>
                    <a:pt x="872" y="1727"/>
                  </a:lnTo>
                  <a:lnTo>
                    <a:pt x="875" y="1730"/>
                  </a:lnTo>
                  <a:lnTo>
                    <a:pt x="877" y="1732"/>
                  </a:lnTo>
                  <a:lnTo>
                    <a:pt x="877" y="1739"/>
                  </a:lnTo>
                  <a:lnTo>
                    <a:pt x="878" y="1739"/>
                  </a:lnTo>
                  <a:lnTo>
                    <a:pt x="880" y="1739"/>
                  </a:lnTo>
                  <a:lnTo>
                    <a:pt x="882" y="1739"/>
                  </a:lnTo>
                  <a:lnTo>
                    <a:pt x="882" y="1737"/>
                  </a:lnTo>
                  <a:lnTo>
                    <a:pt x="883" y="1737"/>
                  </a:lnTo>
                  <a:lnTo>
                    <a:pt x="885" y="1737"/>
                  </a:lnTo>
                  <a:lnTo>
                    <a:pt x="887" y="1737"/>
                  </a:lnTo>
                  <a:lnTo>
                    <a:pt x="892" y="1732"/>
                  </a:lnTo>
                  <a:lnTo>
                    <a:pt x="894" y="1730"/>
                  </a:lnTo>
                  <a:lnTo>
                    <a:pt x="897" y="1729"/>
                  </a:lnTo>
                  <a:lnTo>
                    <a:pt x="904" y="1729"/>
                  </a:lnTo>
                  <a:lnTo>
                    <a:pt x="905" y="1730"/>
                  </a:lnTo>
                  <a:lnTo>
                    <a:pt x="907" y="1732"/>
                  </a:lnTo>
                  <a:lnTo>
                    <a:pt x="909" y="1732"/>
                  </a:lnTo>
                  <a:lnTo>
                    <a:pt x="910" y="1732"/>
                  </a:lnTo>
                  <a:lnTo>
                    <a:pt x="914" y="1729"/>
                  </a:lnTo>
                  <a:lnTo>
                    <a:pt x="914" y="1727"/>
                  </a:lnTo>
                  <a:lnTo>
                    <a:pt x="917" y="1727"/>
                  </a:lnTo>
                  <a:lnTo>
                    <a:pt x="919" y="1727"/>
                  </a:lnTo>
                  <a:lnTo>
                    <a:pt x="919" y="1725"/>
                  </a:lnTo>
                  <a:lnTo>
                    <a:pt x="921" y="1724"/>
                  </a:lnTo>
                  <a:lnTo>
                    <a:pt x="922" y="1724"/>
                  </a:lnTo>
                  <a:lnTo>
                    <a:pt x="926" y="1722"/>
                  </a:lnTo>
                  <a:lnTo>
                    <a:pt x="927" y="1722"/>
                  </a:lnTo>
                  <a:lnTo>
                    <a:pt x="927" y="1720"/>
                  </a:lnTo>
                  <a:lnTo>
                    <a:pt x="927" y="1719"/>
                  </a:lnTo>
                  <a:lnTo>
                    <a:pt x="927" y="1717"/>
                  </a:lnTo>
                  <a:lnTo>
                    <a:pt x="929" y="1715"/>
                  </a:lnTo>
                  <a:lnTo>
                    <a:pt x="929" y="1714"/>
                  </a:lnTo>
                  <a:lnTo>
                    <a:pt x="934" y="1708"/>
                  </a:lnTo>
                  <a:lnTo>
                    <a:pt x="937" y="1707"/>
                  </a:lnTo>
                  <a:lnTo>
                    <a:pt x="939" y="1707"/>
                  </a:lnTo>
                  <a:lnTo>
                    <a:pt x="939" y="1705"/>
                  </a:lnTo>
                  <a:lnTo>
                    <a:pt x="939" y="1703"/>
                  </a:lnTo>
                  <a:lnTo>
                    <a:pt x="941" y="1703"/>
                  </a:lnTo>
                  <a:lnTo>
                    <a:pt x="943" y="1702"/>
                  </a:lnTo>
                  <a:lnTo>
                    <a:pt x="944" y="1702"/>
                  </a:lnTo>
                  <a:lnTo>
                    <a:pt x="946" y="1702"/>
                  </a:lnTo>
                  <a:lnTo>
                    <a:pt x="948" y="1698"/>
                  </a:lnTo>
                  <a:lnTo>
                    <a:pt x="948" y="1695"/>
                  </a:lnTo>
                  <a:lnTo>
                    <a:pt x="948" y="1693"/>
                  </a:lnTo>
                  <a:lnTo>
                    <a:pt x="949" y="1690"/>
                  </a:lnTo>
                  <a:lnTo>
                    <a:pt x="949" y="1688"/>
                  </a:lnTo>
                  <a:lnTo>
                    <a:pt x="951" y="1685"/>
                  </a:lnTo>
                  <a:lnTo>
                    <a:pt x="951" y="1683"/>
                  </a:lnTo>
                  <a:lnTo>
                    <a:pt x="954" y="1676"/>
                  </a:lnTo>
                  <a:lnTo>
                    <a:pt x="956" y="1675"/>
                  </a:lnTo>
                  <a:lnTo>
                    <a:pt x="956" y="1673"/>
                  </a:lnTo>
                  <a:lnTo>
                    <a:pt x="958" y="1668"/>
                  </a:lnTo>
                  <a:lnTo>
                    <a:pt x="958" y="1666"/>
                  </a:lnTo>
                  <a:lnTo>
                    <a:pt x="959" y="1663"/>
                  </a:lnTo>
                  <a:lnTo>
                    <a:pt x="965" y="1658"/>
                  </a:lnTo>
                  <a:lnTo>
                    <a:pt x="968" y="1656"/>
                  </a:lnTo>
                  <a:lnTo>
                    <a:pt x="970" y="1654"/>
                  </a:lnTo>
                  <a:lnTo>
                    <a:pt x="971" y="1654"/>
                  </a:lnTo>
                  <a:lnTo>
                    <a:pt x="973" y="1653"/>
                  </a:lnTo>
                  <a:lnTo>
                    <a:pt x="976" y="1651"/>
                  </a:lnTo>
                  <a:lnTo>
                    <a:pt x="978" y="1649"/>
                  </a:lnTo>
                  <a:lnTo>
                    <a:pt x="981" y="1648"/>
                  </a:lnTo>
                  <a:lnTo>
                    <a:pt x="995" y="1648"/>
                  </a:lnTo>
                  <a:lnTo>
                    <a:pt x="1012" y="1644"/>
                  </a:lnTo>
                  <a:lnTo>
                    <a:pt x="1014" y="1643"/>
                  </a:lnTo>
                  <a:lnTo>
                    <a:pt x="1022" y="1639"/>
                  </a:lnTo>
                  <a:lnTo>
                    <a:pt x="1025" y="1637"/>
                  </a:lnTo>
                  <a:lnTo>
                    <a:pt x="1035" y="1629"/>
                  </a:lnTo>
                  <a:lnTo>
                    <a:pt x="1037" y="1629"/>
                  </a:lnTo>
                  <a:lnTo>
                    <a:pt x="1039" y="1629"/>
                  </a:lnTo>
                  <a:lnTo>
                    <a:pt x="1044" y="1627"/>
                  </a:lnTo>
                  <a:lnTo>
                    <a:pt x="1057" y="1621"/>
                  </a:lnTo>
                  <a:lnTo>
                    <a:pt x="1064" y="1617"/>
                  </a:lnTo>
                  <a:lnTo>
                    <a:pt x="1078" y="1614"/>
                  </a:lnTo>
                  <a:lnTo>
                    <a:pt x="1081" y="1612"/>
                  </a:lnTo>
                  <a:lnTo>
                    <a:pt x="1093" y="1604"/>
                  </a:lnTo>
                  <a:lnTo>
                    <a:pt x="1105" y="1595"/>
                  </a:lnTo>
                  <a:lnTo>
                    <a:pt x="1108" y="1595"/>
                  </a:lnTo>
                  <a:lnTo>
                    <a:pt x="1115" y="1590"/>
                  </a:lnTo>
                  <a:lnTo>
                    <a:pt x="1118" y="1590"/>
                  </a:lnTo>
                  <a:lnTo>
                    <a:pt x="1122" y="1590"/>
                  </a:lnTo>
                  <a:lnTo>
                    <a:pt x="1128" y="1590"/>
                  </a:lnTo>
                  <a:lnTo>
                    <a:pt x="1130" y="1590"/>
                  </a:lnTo>
                  <a:lnTo>
                    <a:pt x="1132" y="1590"/>
                  </a:lnTo>
                  <a:lnTo>
                    <a:pt x="1132" y="1588"/>
                  </a:lnTo>
                  <a:lnTo>
                    <a:pt x="1133" y="1587"/>
                  </a:lnTo>
                  <a:lnTo>
                    <a:pt x="1137" y="1587"/>
                  </a:lnTo>
                  <a:lnTo>
                    <a:pt x="1139" y="1587"/>
                  </a:lnTo>
                  <a:lnTo>
                    <a:pt x="1144" y="1587"/>
                  </a:lnTo>
                  <a:lnTo>
                    <a:pt x="1145" y="1588"/>
                  </a:lnTo>
                  <a:lnTo>
                    <a:pt x="1154" y="1590"/>
                  </a:lnTo>
                  <a:lnTo>
                    <a:pt x="1179" y="1594"/>
                  </a:lnTo>
                  <a:lnTo>
                    <a:pt x="1188" y="1594"/>
                  </a:lnTo>
                  <a:lnTo>
                    <a:pt x="1189" y="1592"/>
                  </a:lnTo>
                  <a:lnTo>
                    <a:pt x="1193" y="1594"/>
                  </a:lnTo>
                  <a:lnTo>
                    <a:pt x="1201" y="1592"/>
                  </a:lnTo>
                  <a:lnTo>
                    <a:pt x="1211" y="1592"/>
                  </a:lnTo>
                  <a:lnTo>
                    <a:pt x="1215" y="1592"/>
                  </a:lnTo>
                  <a:lnTo>
                    <a:pt x="1216" y="1592"/>
                  </a:lnTo>
                  <a:lnTo>
                    <a:pt x="1231" y="1590"/>
                  </a:lnTo>
                  <a:lnTo>
                    <a:pt x="1253" y="1585"/>
                  </a:lnTo>
                  <a:lnTo>
                    <a:pt x="1255" y="1583"/>
                  </a:lnTo>
                  <a:lnTo>
                    <a:pt x="1255" y="1582"/>
                  </a:lnTo>
                  <a:lnTo>
                    <a:pt x="1257" y="1582"/>
                  </a:lnTo>
                  <a:lnTo>
                    <a:pt x="1274" y="1577"/>
                  </a:lnTo>
                  <a:lnTo>
                    <a:pt x="1294" y="1573"/>
                  </a:lnTo>
                  <a:lnTo>
                    <a:pt x="1313" y="1568"/>
                  </a:lnTo>
                  <a:lnTo>
                    <a:pt x="1350" y="1553"/>
                  </a:lnTo>
                  <a:lnTo>
                    <a:pt x="1355" y="1550"/>
                  </a:lnTo>
                  <a:lnTo>
                    <a:pt x="1358" y="1550"/>
                  </a:lnTo>
                  <a:lnTo>
                    <a:pt x="1360" y="1548"/>
                  </a:lnTo>
                  <a:lnTo>
                    <a:pt x="1373" y="1541"/>
                  </a:lnTo>
                  <a:lnTo>
                    <a:pt x="1378" y="1539"/>
                  </a:lnTo>
                  <a:lnTo>
                    <a:pt x="1378" y="214"/>
                  </a:lnTo>
                  <a:lnTo>
                    <a:pt x="1377" y="214"/>
                  </a:lnTo>
                  <a:lnTo>
                    <a:pt x="1375" y="214"/>
                  </a:lnTo>
                  <a:lnTo>
                    <a:pt x="1375" y="216"/>
                  </a:lnTo>
                  <a:lnTo>
                    <a:pt x="1373" y="216"/>
                  </a:lnTo>
                  <a:lnTo>
                    <a:pt x="1372" y="216"/>
                  </a:lnTo>
                  <a:lnTo>
                    <a:pt x="1372" y="218"/>
                  </a:lnTo>
                  <a:lnTo>
                    <a:pt x="1373" y="218"/>
                  </a:lnTo>
                  <a:lnTo>
                    <a:pt x="1375" y="218"/>
                  </a:lnTo>
                  <a:lnTo>
                    <a:pt x="1375" y="219"/>
                  </a:lnTo>
                  <a:lnTo>
                    <a:pt x="1373" y="221"/>
                  </a:lnTo>
                  <a:lnTo>
                    <a:pt x="1375" y="219"/>
                  </a:lnTo>
                  <a:lnTo>
                    <a:pt x="1377" y="219"/>
                  </a:lnTo>
                  <a:lnTo>
                    <a:pt x="1377" y="221"/>
                  </a:lnTo>
                  <a:lnTo>
                    <a:pt x="1373" y="223"/>
                  </a:lnTo>
                  <a:lnTo>
                    <a:pt x="1372" y="223"/>
                  </a:lnTo>
                  <a:lnTo>
                    <a:pt x="1372" y="225"/>
                  </a:lnTo>
                  <a:lnTo>
                    <a:pt x="1375" y="226"/>
                  </a:lnTo>
                  <a:lnTo>
                    <a:pt x="1375" y="228"/>
                  </a:lnTo>
                  <a:lnTo>
                    <a:pt x="1372" y="226"/>
                  </a:lnTo>
                  <a:lnTo>
                    <a:pt x="1370" y="226"/>
                  </a:lnTo>
                  <a:lnTo>
                    <a:pt x="1370" y="228"/>
                  </a:lnTo>
                  <a:lnTo>
                    <a:pt x="1370" y="230"/>
                  </a:lnTo>
                  <a:lnTo>
                    <a:pt x="1372" y="230"/>
                  </a:lnTo>
                  <a:lnTo>
                    <a:pt x="1372" y="231"/>
                  </a:lnTo>
                  <a:lnTo>
                    <a:pt x="1370" y="231"/>
                  </a:lnTo>
                  <a:lnTo>
                    <a:pt x="1370" y="233"/>
                  </a:lnTo>
                  <a:lnTo>
                    <a:pt x="1370" y="231"/>
                  </a:lnTo>
                  <a:lnTo>
                    <a:pt x="1368" y="231"/>
                  </a:lnTo>
                  <a:lnTo>
                    <a:pt x="1368" y="233"/>
                  </a:lnTo>
                  <a:lnTo>
                    <a:pt x="1367" y="233"/>
                  </a:lnTo>
                  <a:lnTo>
                    <a:pt x="1367" y="231"/>
                  </a:lnTo>
                  <a:lnTo>
                    <a:pt x="1367" y="230"/>
                  </a:lnTo>
                  <a:lnTo>
                    <a:pt x="1365" y="231"/>
                  </a:lnTo>
                  <a:lnTo>
                    <a:pt x="1365" y="233"/>
                  </a:lnTo>
                  <a:lnTo>
                    <a:pt x="1365" y="231"/>
                  </a:lnTo>
                  <a:lnTo>
                    <a:pt x="1363" y="230"/>
                  </a:lnTo>
                  <a:lnTo>
                    <a:pt x="1362" y="231"/>
                  </a:lnTo>
                  <a:lnTo>
                    <a:pt x="1362" y="233"/>
                  </a:lnTo>
                  <a:lnTo>
                    <a:pt x="1362" y="235"/>
                  </a:lnTo>
                  <a:lnTo>
                    <a:pt x="1360" y="236"/>
                  </a:lnTo>
                  <a:lnTo>
                    <a:pt x="1362" y="238"/>
                  </a:lnTo>
                  <a:lnTo>
                    <a:pt x="1362" y="240"/>
                  </a:lnTo>
                  <a:lnTo>
                    <a:pt x="1360" y="240"/>
                  </a:lnTo>
                  <a:lnTo>
                    <a:pt x="1360" y="241"/>
                  </a:lnTo>
                  <a:lnTo>
                    <a:pt x="1360" y="243"/>
                  </a:lnTo>
                  <a:lnTo>
                    <a:pt x="1362" y="243"/>
                  </a:lnTo>
                  <a:lnTo>
                    <a:pt x="1363" y="243"/>
                  </a:lnTo>
                  <a:lnTo>
                    <a:pt x="1363" y="245"/>
                  </a:lnTo>
                  <a:lnTo>
                    <a:pt x="1362" y="245"/>
                  </a:lnTo>
                  <a:lnTo>
                    <a:pt x="1360" y="245"/>
                  </a:lnTo>
                  <a:lnTo>
                    <a:pt x="1360" y="247"/>
                  </a:lnTo>
                  <a:lnTo>
                    <a:pt x="1358" y="247"/>
                  </a:lnTo>
                  <a:lnTo>
                    <a:pt x="1360" y="248"/>
                  </a:lnTo>
                  <a:lnTo>
                    <a:pt x="1360" y="250"/>
                  </a:lnTo>
                  <a:lnTo>
                    <a:pt x="1362" y="250"/>
                  </a:lnTo>
                  <a:lnTo>
                    <a:pt x="1363" y="252"/>
                  </a:lnTo>
                  <a:lnTo>
                    <a:pt x="1362" y="252"/>
                  </a:lnTo>
                  <a:lnTo>
                    <a:pt x="1360" y="253"/>
                  </a:lnTo>
                  <a:lnTo>
                    <a:pt x="1360" y="255"/>
                  </a:lnTo>
                  <a:lnTo>
                    <a:pt x="1360" y="257"/>
                  </a:lnTo>
                  <a:lnTo>
                    <a:pt x="1360" y="258"/>
                  </a:lnTo>
                  <a:lnTo>
                    <a:pt x="1358" y="260"/>
                  </a:lnTo>
                  <a:lnTo>
                    <a:pt x="1358" y="262"/>
                  </a:lnTo>
                  <a:lnTo>
                    <a:pt x="1357" y="263"/>
                  </a:lnTo>
                  <a:lnTo>
                    <a:pt x="1357" y="262"/>
                  </a:lnTo>
                  <a:lnTo>
                    <a:pt x="1355" y="262"/>
                  </a:lnTo>
                  <a:lnTo>
                    <a:pt x="1355" y="260"/>
                  </a:lnTo>
                  <a:lnTo>
                    <a:pt x="1357" y="258"/>
                  </a:lnTo>
                  <a:lnTo>
                    <a:pt x="1358" y="257"/>
                  </a:lnTo>
                  <a:lnTo>
                    <a:pt x="1358" y="253"/>
                  </a:lnTo>
                  <a:lnTo>
                    <a:pt x="1357" y="253"/>
                  </a:lnTo>
                  <a:lnTo>
                    <a:pt x="1355" y="253"/>
                  </a:lnTo>
                  <a:lnTo>
                    <a:pt x="1353" y="253"/>
                  </a:lnTo>
                  <a:lnTo>
                    <a:pt x="1351" y="253"/>
                  </a:lnTo>
                  <a:lnTo>
                    <a:pt x="1353" y="253"/>
                  </a:lnTo>
                  <a:lnTo>
                    <a:pt x="1351" y="253"/>
                  </a:lnTo>
                  <a:lnTo>
                    <a:pt x="1350" y="253"/>
                  </a:lnTo>
                  <a:lnTo>
                    <a:pt x="1348" y="253"/>
                  </a:lnTo>
                  <a:lnTo>
                    <a:pt x="1346" y="253"/>
                  </a:lnTo>
                  <a:lnTo>
                    <a:pt x="1346" y="252"/>
                  </a:lnTo>
                  <a:lnTo>
                    <a:pt x="1346" y="250"/>
                  </a:lnTo>
                  <a:lnTo>
                    <a:pt x="1345" y="250"/>
                  </a:lnTo>
                  <a:lnTo>
                    <a:pt x="1343" y="252"/>
                  </a:lnTo>
                  <a:lnTo>
                    <a:pt x="1343" y="250"/>
                  </a:lnTo>
                  <a:lnTo>
                    <a:pt x="1345" y="248"/>
                  </a:lnTo>
                  <a:lnTo>
                    <a:pt x="1341" y="248"/>
                  </a:lnTo>
                  <a:lnTo>
                    <a:pt x="1341" y="247"/>
                  </a:lnTo>
                  <a:lnTo>
                    <a:pt x="1345" y="247"/>
                  </a:lnTo>
                  <a:lnTo>
                    <a:pt x="1346" y="245"/>
                  </a:lnTo>
                  <a:lnTo>
                    <a:pt x="1345" y="243"/>
                  </a:lnTo>
                  <a:lnTo>
                    <a:pt x="1343" y="243"/>
                  </a:lnTo>
                  <a:lnTo>
                    <a:pt x="1341" y="245"/>
                  </a:lnTo>
                  <a:lnTo>
                    <a:pt x="1341" y="241"/>
                  </a:lnTo>
                  <a:lnTo>
                    <a:pt x="1345" y="240"/>
                  </a:lnTo>
                  <a:lnTo>
                    <a:pt x="1343" y="238"/>
                  </a:lnTo>
                  <a:lnTo>
                    <a:pt x="1341" y="238"/>
                  </a:lnTo>
                  <a:lnTo>
                    <a:pt x="1338" y="243"/>
                  </a:lnTo>
                  <a:lnTo>
                    <a:pt x="1336" y="243"/>
                  </a:lnTo>
                  <a:lnTo>
                    <a:pt x="1336" y="241"/>
                  </a:lnTo>
                  <a:lnTo>
                    <a:pt x="1336" y="240"/>
                  </a:lnTo>
                  <a:lnTo>
                    <a:pt x="1338" y="240"/>
                  </a:lnTo>
                  <a:lnTo>
                    <a:pt x="1340" y="236"/>
                  </a:lnTo>
                  <a:lnTo>
                    <a:pt x="1346" y="226"/>
                  </a:lnTo>
                  <a:lnTo>
                    <a:pt x="1348" y="225"/>
                  </a:lnTo>
                  <a:lnTo>
                    <a:pt x="1348" y="223"/>
                  </a:lnTo>
                  <a:lnTo>
                    <a:pt x="1348" y="221"/>
                  </a:lnTo>
                  <a:lnTo>
                    <a:pt x="1346" y="218"/>
                  </a:lnTo>
                  <a:lnTo>
                    <a:pt x="1345" y="216"/>
                  </a:lnTo>
                  <a:lnTo>
                    <a:pt x="1346" y="218"/>
                  </a:lnTo>
                  <a:lnTo>
                    <a:pt x="1348" y="216"/>
                  </a:lnTo>
                  <a:lnTo>
                    <a:pt x="1350" y="216"/>
                  </a:lnTo>
                  <a:lnTo>
                    <a:pt x="1350" y="214"/>
                  </a:lnTo>
                  <a:lnTo>
                    <a:pt x="1351" y="214"/>
                  </a:lnTo>
                  <a:lnTo>
                    <a:pt x="1353" y="218"/>
                  </a:lnTo>
                  <a:lnTo>
                    <a:pt x="1353" y="216"/>
                  </a:lnTo>
                  <a:lnTo>
                    <a:pt x="1355" y="214"/>
                  </a:lnTo>
                  <a:lnTo>
                    <a:pt x="1353" y="213"/>
                  </a:lnTo>
                  <a:lnTo>
                    <a:pt x="1350" y="211"/>
                  </a:lnTo>
                  <a:lnTo>
                    <a:pt x="1348" y="209"/>
                  </a:lnTo>
                  <a:lnTo>
                    <a:pt x="1346" y="209"/>
                  </a:lnTo>
                  <a:lnTo>
                    <a:pt x="1350" y="209"/>
                  </a:lnTo>
                  <a:lnTo>
                    <a:pt x="1350" y="208"/>
                  </a:lnTo>
                  <a:lnTo>
                    <a:pt x="1350" y="206"/>
                  </a:lnTo>
                  <a:lnTo>
                    <a:pt x="1351" y="206"/>
                  </a:lnTo>
                  <a:lnTo>
                    <a:pt x="1353" y="208"/>
                  </a:lnTo>
                  <a:lnTo>
                    <a:pt x="1355" y="208"/>
                  </a:lnTo>
                  <a:lnTo>
                    <a:pt x="1355" y="206"/>
                  </a:lnTo>
                  <a:lnTo>
                    <a:pt x="1357" y="204"/>
                  </a:lnTo>
                  <a:lnTo>
                    <a:pt x="1358" y="203"/>
                  </a:lnTo>
                  <a:lnTo>
                    <a:pt x="1360" y="201"/>
                  </a:lnTo>
                  <a:lnTo>
                    <a:pt x="1362" y="201"/>
                  </a:lnTo>
                  <a:lnTo>
                    <a:pt x="1363" y="201"/>
                  </a:lnTo>
                  <a:lnTo>
                    <a:pt x="1363" y="203"/>
                  </a:lnTo>
                  <a:lnTo>
                    <a:pt x="1362" y="204"/>
                  </a:lnTo>
                  <a:lnTo>
                    <a:pt x="1357" y="208"/>
                  </a:lnTo>
                  <a:lnTo>
                    <a:pt x="1355" y="209"/>
                  </a:lnTo>
                  <a:lnTo>
                    <a:pt x="1357" y="209"/>
                  </a:lnTo>
                  <a:lnTo>
                    <a:pt x="1360" y="208"/>
                  </a:lnTo>
                  <a:lnTo>
                    <a:pt x="1362" y="208"/>
                  </a:lnTo>
                  <a:lnTo>
                    <a:pt x="1362" y="209"/>
                  </a:lnTo>
                  <a:lnTo>
                    <a:pt x="1360" y="209"/>
                  </a:lnTo>
                  <a:lnTo>
                    <a:pt x="1362" y="209"/>
                  </a:lnTo>
                  <a:lnTo>
                    <a:pt x="1362" y="208"/>
                  </a:lnTo>
                  <a:lnTo>
                    <a:pt x="1362" y="209"/>
                  </a:lnTo>
                  <a:lnTo>
                    <a:pt x="1362" y="211"/>
                  </a:lnTo>
                  <a:lnTo>
                    <a:pt x="1360" y="213"/>
                  </a:lnTo>
                  <a:lnTo>
                    <a:pt x="1362" y="211"/>
                  </a:lnTo>
                  <a:lnTo>
                    <a:pt x="1363" y="211"/>
                  </a:lnTo>
                  <a:lnTo>
                    <a:pt x="1365" y="208"/>
                  </a:lnTo>
                  <a:lnTo>
                    <a:pt x="1365" y="209"/>
                  </a:lnTo>
                  <a:lnTo>
                    <a:pt x="1367" y="209"/>
                  </a:lnTo>
                  <a:lnTo>
                    <a:pt x="1368" y="208"/>
                  </a:lnTo>
                  <a:lnTo>
                    <a:pt x="1368" y="206"/>
                  </a:lnTo>
                  <a:lnTo>
                    <a:pt x="1370" y="206"/>
                  </a:lnTo>
                  <a:lnTo>
                    <a:pt x="1372" y="204"/>
                  </a:lnTo>
                  <a:lnTo>
                    <a:pt x="1373" y="204"/>
                  </a:lnTo>
                  <a:lnTo>
                    <a:pt x="1375" y="204"/>
                  </a:lnTo>
                  <a:lnTo>
                    <a:pt x="1378" y="204"/>
                  </a:lnTo>
                  <a:lnTo>
                    <a:pt x="1378" y="98"/>
                  </a:lnTo>
                  <a:close/>
                  <a:moveTo>
                    <a:pt x="236" y="1587"/>
                  </a:moveTo>
                  <a:lnTo>
                    <a:pt x="236" y="1587"/>
                  </a:lnTo>
                  <a:lnTo>
                    <a:pt x="238" y="1587"/>
                  </a:lnTo>
                  <a:lnTo>
                    <a:pt x="238" y="1585"/>
                  </a:lnTo>
                  <a:lnTo>
                    <a:pt x="236" y="1582"/>
                  </a:lnTo>
                  <a:lnTo>
                    <a:pt x="236" y="1580"/>
                  </a:lnTo>
                  <a:lnTo>
                    <a:pt x="235" y="1580"/>
                  </a:lnTo>
                  <a:lnTo>
                    <a:pt x="235" y="1582"/>
                  </a:lnTo>
                  <a:lnTo>
                    <a:pt x="235" y="1585"/>
                  </a:lnTo>
                  <a:lnTo>
                    <a:pt x="236" y="1587"/>
                  </a:lnTo>
                  <a:close/>
                  <a:moveTo>
                    <a:pt x="1309" y="118"/>
                  </a:moveTo>
                  <a:lnTo>
                    <a:pt x="1308" y="118"/>
                  </a:lnTo>
                  <a:lnTo>
                    <a:pt x="1306" y="116"/>
                  </a:lnTo>
                  <a:lnTo>
                    <a:pt x="1306" y="115"/>
                  </a:lnTo>
                  <a:lnTo>
                    <a:pt x="1304" y="113"/>
                  </a:lnTo>
                  <a:lnTo>
                    <a:pt x="1304" y="120"/>
                  </a:lnTo>
                  <a:lnTo>
                    <a:pt x="1304" y="121"/>
                  </a:lnTo>
                  <a:lnTo>
                    <a:pt x="1306" y="123"/>
                  </a:lnTo>
                  <a:lnTo>
                    <a:pt x="1308" y="123"/>
                  </a:lnTo>
                  <a:lnTo>
                    <a:pt x="1308" y="125"/>
                  </a:lnTo>
                  <a:lnTo>
                    <a:pt x="1309" y="125"/>
                  </a:lnTo>
                  <a:lnTo>
                    <a:pt x="1309" y="127"/>
                  </a:lnTo>
                  <a:lnTo>
                    <a:pt x="1309" y="125"/>
                  </a:lnTo>
                  <a:lnTo>
                    <a:pt x="1309" y="123"/>
                  </a:lnTo>
                  <a:lnTo>
                    <a:pt x="1309" y="120"/>
                  </a:lnTo>
                  <a:lnTo>
                    <a:pt x="1309" y="118"/>
                  </a:lnTo>
                  <a:close/>
                  <a:moveTo>
                    <a:pt x="980" y="135"/>
                  </a:moveTo>
                  <a:lnTo>
                    <a:pt x="981" y="137"/>
                  </a:lnTo>
                  <a:lnTo>
                    <a:pt x="983" y="137"/>
                  </a:lnTo>
                  <a:lnTo>
                    <a:pt x="983" y="135"/>
                  </a:lnTo>
                  <a:lnTo>
                    <a:pt x="985" y="135"/>
                  </a:lnTo>
                  <a:lnTo>
                    <a:pt x="986" y="135"/>
                  </a:lnTo>
                  <a:lnTo>
                    <a:pt x="986" y="137"/>
                  </a:lnTo>
                  <a:lnTo>
                    <a:pt x="988" y="135"/>
                  </a:lnTo>
                  <a:lnTo>
                    <a:pt x="986" y="135"/>
                  </a:lnTo>
                  <a:lnTo>
                    <a:pt x="988" y="133"/>
                  </a:lnTo>
                  <a:lnTo>
                    <a:pt x="990" y="132"/>
                  </a:lnTo>
                  <a:lnTo>
                    <a:pt x="988" y="132"/>
                  </a:lnTo>
                  <a:lnTo>
                    <a:pt x="988" y="130"/>
                  </a:lnTo>
                  <a:lnTo>
                    <a:pt x="986" y="130"/>
                  </a:lnTo>
                  <a:lnTo>
                    <a:pt x="986" y="132"/>
                  </a:lnTo>
                  <a:lnTo>
                    <a:pt x="985" y="133"/>
                  </a:lnTo>
                  <a:lnTo>
                    <a:pt x="983" y="133"/>
                  </a:lnTo>
                  <a:lnTo>
                    <a:pt x="980" y="135"/>
                  </a:lnTo>
                  <a:close/>
                  <a:moveTo>
                    <a:pt x="20" y="1061"/>
                  </a:moveTo>
                  <a:lnTo>
                    <a:pt x="22" y="1061"/>
                  </a:lnTo>
                  <a:lnTo>
                    <a:pt x="23" y="1063"/>
                  </a:lnTo>
                  <a:lnTo>
                    <a:pt x="25" y="1065"/>
                  </a:lnTo>
                  <a:lnTo>
                    <a:pt x="27" y="1063"/>
                  </a:lnTo>
                  <a:lnTo>
                    <a:pt x="27" y="1061"/>
                  </a:lnTo>
                  <a:lnTo>
                    <a:pt x="27" y="1059"/>
                  </a:lnTo>
                  <a:lnTo>
                    <a:pt x="27" y="1058"/>
                  </a:lnTo>
                  <a:lnTo>
                    <a:pt x="25" y="1058"/>
                  </a:lnTo>
                  <a:lnTo>
                    <a:pt x="25" y="1056"/>
                  </a:lnTo>
                  <a:lnTo>
                    <a:pt x="25" y="1054"/>
                  </a:lnTo>
                  <a:lnTo>
                    <a:pt x="23" y="1053"/>
                  </a:lnTo>
                  <a:lnTo>
                    <a:pt x="23" y="1051"/>
                  </a:lnTo>
                  <a:lnTo>
                    <a:pt x="22" y="1051"/>
                  </a:lnTo>
                  <a:lnTo>
                    <a:pt x="22" y="1049"/>
                  </a:lnTo>
                  <a:lnTo>
                    <a:pt x="20" y="1048"/>
                  </a:lnTo>
                  <a:lnTo>
                    <a:pt x="18" y="1048"/>
                  </a:lnTo>
                  <a:lnTo>
                    <a:pt x="20" y="1048"/>
                  </a:lnTo>
                  <a:lnTo>
                    <a:pt x="20" y="1049"/>
                  </a:lnTo>
                  <a:lnTo>
                    <a:pt x="18" y="1049"/>
                  </a:lnTo>
                  <a:lnTo>
                    <a:pt x="18" y="1048"/>
                  </a:lnTo>
                  <a:lnTo>
                    <a:pt x="20" y="1043"/>
                  </a:lnTo>
                  <a:lnTo>
                    <a:pt x="17" y="1041"/>
                  </a:lnTo>
                  <a:lnTo>
                    <a:pt x="17" y="1039"/>
                  </a:lnTo>
                  <a:lnTo>
                    <a:pt x="15" y="1034"/>
                  </a:lnTo>
                  <a:lnTo>
                    <a:pt x="13" y="1031"/>
                  </a:lnTo>
                  <a:lnTo>
                    <a:pt x="12" y="1027"/>
                  </a:lnTo>
                  <a:lnTo>
                    <a:pt x="10" y="1026"/>
                  </a:lnTo>
                  <a:lnTo>
                    <a:pt x="10" y="1021"/>
                  </a:lnTo>
                  <a:lnTo>
                    <a:pt x="6" y="1017"/>
                  </a:lnTo>
                  <a:lnTo>
                    <a:pt x="6" y="1014"/>
                  </a:lnTo>
                  <a:lnTo>
                    <a:pt x="6" y="1012"/>
                  </a:lnTo>
                  <a:lnTo>
                    <a:pt x="6" y="1010"/>
                  </a:lnTo>
                  <a:lnTo>
                    <a:pt x="8" y="1010"/>
                  </a:lnTo>
                  <a:lnTo>
                    <a:pt x="8" y="1009"/>
                  </a:lnTo>
                  <a:lnTo>
                    <a:pt x="6" y="1009"/>
                  </a:lnTo>
                  <a:lnTo>
                    <a:pt x="5" y="1009"/>
                  </a:lnTo>
                  <a:lnTo>
                    <a:pt x="5" y="1007"/>
                  </a:lnTo>
                  <a:lnTo>
                    <a:pt x="3" y="1009"/>
                  </a:lnTo>
                  <a:lnTo>
                    <a:pt x="1" y="1010"/>
                  </a:lnTo>
                  <a:lnTo>
                    <a:pt x="1" y="1012"/>
                  </a:lnTo>
                  <a:lnTo>
                    <a:pt x="0" y="1012"/>
                  </a:lnTo>
                  <a:lnTo>
                    <a:pt x="0" y="1017"/>
                  </a:lnTo>
                  <a:lnTo>
                    <a:pt x="0" y="1021"/>
                  </a:lnTo>
                  <a:lnTo>
                    <a:pt x="3" y="1027"/>
                  </a:lnTo>
                  <a:lnTo>
                    <a:pt x="5" y="1031"/>
                  </a:lnTo>
                  <a:lnTo>
                    <a:pt x="5" y="1032"/>
                  </a:lnTo>
                  <a:lnTo>
                    <a:pt x="3" y="1032"/>
                  </a:lnTo>
                  <a:lnTo>
                    <a:pt x="5" y="1034"/>
                  </a:lnTo>
                  <a:lnTo>
                    <a:pt x="6" y="1037"/>
                  </a:lnTo>
                  <a:lnTo>
                    <a:pt x="12" y="1048"/>
                  </a:lnTo>
                  <a:lnTo>
                    <a:pt x="13" y="1049"/>
                  </a:lnTo>
                  <a:lnTo>
                    <a:pt x="18" y="1054"/>
                  </a:lnTo>
                  <a:lnTo>
                    <a:pt x="20" y="1054"/>
                  </a:lnTo>
                  <a:lnTo>
                    <a:pt x="20" y="1061"/>
                  </a:lnTo>
                  <a:close/>
                  <a:moveTo>
                    <a:pt x="13" y="990"/>
                  </a:moveTo>
                  <a:lnTo>
                    <a:pt x="13" y="990"/>
                  </a:lnTo>
                  <a:lnTo>
                    <a:pt x="13" y="988"/>
                  </a:lnTo>
                  <a:lnTo>
                    <a:pt x="15" y="987"/>
                  </a:lnTo>
                  <a:lnTo>
                    <a:pt x="15" y="983"/>
                  </a:lnTo>
                  <a:lnTo>
                    <a:pt x="17" y="980"/>
                  </a:lnTo>
                  <a:lnTo>
                    <a:pt x="17" y="978"/>
                  </a:lnTo>
                  <a:lnTo>
                    <a:pt x="17" y="975"/>
                  </a:lnTo>
                  <a:lnTo>
                    <a:pt x="17" y="973"/>
                  </a:lnTo>
                  <a:lnTo>
                    <a:pt x="18" y="973"/>
                  </a:lnTo>
                  <a:lnTo>
                    <a:pt x="17" y="972"/>
                  </a:lnTo>
                  <a:lnTo>
                    <a:pt x="17" y="970"/>
                  </a:lnTo>
                  <a:lnTo>
                    <a:pt x="18" y="966"/>
                  </a:lnTo>
                  <a:lnTo>
                    <a:pt x="15" y="968"/>
                  </a:lnTo>
                  <a:lnTo>
                    <a:pt x="15" y="972"/>
                  </a:lnTo>
                  <a:lnTo>
                    <a:pt x="15" y="978"/>
                  </a:lnTo>
                  <a:lnTo>
                    <a:pt x="15" y="982"/>
                  </a:lnTo>
                  <a:lnTo>
                    <a:pt x="12" y="987"/>
                  </a:lnTo>
                  <a:lnTo>
                    <a:pt x="13" y="988"/>
                  </a:lnTo>
                  <a:lnTo>
                    <a:pt x="13" y="990"/>
                  </a:lnTo>
                  <a:close/>
                  <a:moveTo>
                    <a:pt x="206" y="613"/>
                  </a:moveTo>
                  <a:lnTo>
                    <a:pt x="208" y="612"/>
                  </a:lnTo>
                  <a:lnTo>
                    <a:pt x="209" y="612"/>
                  </a:lnTo>
                  <a:lnTo>
                    <a:pt x="211" y="613"/>
                  </a:lnTo>
                  <a:lnTo>
                    <a:pt x="213" y="612"/>
                  </a:lnTo>
                  <a:lnTo>
                    <a:pt x="214" y="612"/>
                  </a:lnTo>
                  <a:lnTo>
                    <a:pt x="214" y="610"/>
                  </a:lnTo>
                  <a:lnTo>
                    <a:pt x="216" y="608"/>
                  </a:lnTo>
                  <a:lnTo>
                    <a:pt x="216" y="607"/>
                  </a:lnTo>
                  <a:lnTo>
                    <a:pt x="219" y="603"/>
                  </a:lnTo>
                  <a:lnTo>
                    <a:pt x="219" y="601"/>
                  </a:lnTo>
                  <a:lnTo>
                    <a:pt x="219" y="600"/>
                  </a:lnTo>
                  <a:lnTo>
                    <a:pt x="218" y="600"/>
                  </a:lnTo>
                  <a:lnTo>
                    <a:pt x="218" y="596"/>
                  </a:lnTo>
                  <a:lnTo>
                    <a:pt x="218" y="595"/>
                  </a:lnTo>
                  <a:lnTo>
                    <a:pt x="216" y="595"/>
                  </a:lnTo>
                  <a:lnTo>
                    <a:pt x="213" y="598"/>
                  </a:lnTo>
                  <a:lnTo>
                    <a:pt x="208" y="605"/>
                  </a:lnTo>
                  <a:lnTo>
                    <a:pt x="206" y="607"/>
                  </a:lnTo>
                  <a:lnTo>
                    <a:pt x="204" y="610"/>
                  </a:lnTo>
                  <a:lnTo>
                    <a:pt x="204" y="612"/>
                  </a:lnTo>
                  <a:lnTo>
                    <a:pt x="206" y="613"/>
                  </a:lnTo>
                  <a:close/>
                  <a:moveTo>
                    <a:pt x="18" y="965"/>
                  </a:moveTo>
                  <a:lnTo>
                    <a:pt x="18" y="965"/>
                  </a:lnTo>
                  <a:lnTo>
                    <a:pt x="18" y="966"/>
                  </a:lnTo>
                  <a:lnTo>
                    <a:pt x="18" y="965"/>
                  </a:lnTo>
                  <a:lnTo>
                    <a:pt x="18" y="963"/>
                  </a:lnTo>
                  <a:lnTo>
                    <a:pt x="20" y="960"/>
                  </a:lnTo>
                  <a:lnTo>
                    <a:pt x="20" y="958"/>
                  </a:lnTo>
                  <a:lnTo>
                    <a:pt x="22" y="950"/>
                  </a:lnTo>
                  <a:lnTo>
                    <a:pt x="22" y="948"/>
                  </a:lnTo>
                  <a:lnTo>
                    <a:pt x="20" y="946"/>
                  </a:lnTo>
                  <a:lnTo>
                    <a:pt x="18" y="950"/>
                  </a:lnTo>
                  <a:lnTo>
                    <a:pt x="17" y="963"/>
                  </a:lnTo>
                  <a:lnTo>
                    <a:pt x="18" y="963"/>
                  </a:lnTo>
                  <a:lnTo>
                    <a:pt x="18" y="965"/>
                  </a:lnTo>
                  <a:close/>
                </a:path>
              </a:pathLst>
            </a:custGeom>
            <a:solidFill>
              <a:schemeClr val="accent5">
                <a:lumMod val="40000"/>
                <a:lumOff val="60000"/>
              </a:schemeClr>
            </a:solidFill>
            <a:ln w="6350" cap="rnd">
              <a:solidFill>
                <a:schemeClr val="bg1"/>
              </a:solidFill>
              <a:prstDash val="solid"/>
              <a:round/>
              <a:headEnd/>
              <a:tailEnd/>
            </a:ln>
          </p:spPr>
          <p:txBody>
            <a:bodyPr/>
            <a:lstStyle/>
            <a:p>
              <a:endParaRPr lang="en-AU"/>
            </a:p>
          </p:txBody>
        </p:sp>
        <p:sp>
          <p:nvSpPr>
            <p:cNvPr id="12" name="Freeform 6">
              <a:extLst>
                <a:ext uri="{FF2B5EF4-FFF2-40B4-BE49-F238E27FC236}">
                  <a16:creationId xmlns:a16="http://schemas.microsoft.com/office/drawing/2014/main" id="{580747D8-5114-416A-8302-A49EA834E90D}"/>
                </a:ext>
              </a:extLst>
            </p:cNvPr>
            <p:cNvSpPr>
              <a:spLocks noEditPoints="1"/>
            </p:cNvSpPr>
            <p:nvPr/>
          </p:nvSpPr>
          <p:spPr bwMode="auto">
            <a:xfrm>
              <a:off x="9605963" y="4851399"/>
              <a:ext cx="1225550" cy="700088"/>
            </a:xfrm>
            <a:custGeom>
              <a:avLst/>
              <a:gdLst>
                <a:gd name="T0" fmla="*/ 487 w 772"/>
                <a:gd name="T1" fmla="*/ 409 h 441"/>
                <a:gd name="T2" fmla="*/ 385 w 772"/>
                <a:gd name="T3" fmla="*/ 372 h 441"/>
                <a:gd name="T4" fmla="*/ 375 w 772"/>
                <a:gd name="T5" fmla="*/ 389 h 441"/>
                <a:gd name="T6" fmla="*/ 368 w 772"/>
                <a:gd name="T7" fmla="*/ 382 h 441"/>
                <a:gd name="T8" fmla="*/ 374 w 772"/>
                <a:gd name="T9" fmla="*/ 391 h 441"/>
                <a:gd name="T10" fmla="*/ 613 w 772"/>
                <a:gd name="T11" fmla="*/ 240 h 441"/>
                <a:gd name="T12" fmla="*/ 615 w 772"/>
                <a:gd name="T13" fmla="*/ 215 h 441"/>
                <a:gd name="T14" fmla="*/ 607 w 772"/>
                <a:gd name="T15" fmla="*/ 186 h 441"/>
                <a:gd name="T16" fmla="*/ 578 w 772"/>
                <a:gd name="T17" fmla="*/ 168 h 441"/>
                <a:gd name="T18" fmla="*/ 548 w 772"/>
                <a:gd name="T19" fmla="*/ 173 h 441"/>
                <a:gd name="T20" fmla="*/ 526 w 772"/>
                <a:gd name="T21" fmla="*/ 179 h 441"/>
                <a:gd name="T22" fmla="*/ 534 w 772"/>
                <a:gd name="T23" fmla="*/ 191 h 441"/>
                <a:gd name="T24" fmla="*/ 509 w 772"/>
                <a:gd name="T25" fmla="*/ 181 h 441"/>
                <a:gd name="T26" fmla="*/ 475 w 772"/>
                <a:gd name="T27" fmla="*/ 171 h 441"/>
                <a:gd name="T28" fmla="*/ 448 w 772"/>
                <a:gd name="T29" fmla="*/ 176 h 441"/>
                <a:gd name="T30" fmla="*/ 409 w 772"/>
                <a:gd name="T31" fmla="*/ 169 h 441"/>
                <a:gd name="T32" fmla="*/ 341 w 772"/>
                <a:gd name="T33" fmla="*/ 174 h 441"/>
                <a:gd name="T34" fmla="*/ 321 w 772"/>
                <a:gd name="T35" fmla="*/ 181 h 441"/>
                <a:gd name="T36" fmla="*/ 281 w 772"/>
                <a:gd name="T37" fmla="*/ 149 h 441"/>
                <a:gd name="T38" fmla="*/ 245 w 772"/>
                <a:gd name="T39" fmla="*/ 125 h 441"/>
                <a:gd name="T40" fmla="*/ 221 w 772"/>
                <a:gd name="T41" fmla="*/ 107 h 441"/>
                <a:gd name="T42" fmla="*/ 203 w 772"/>
                <a:gd name="T43" fmla="*/ 76 h 441"/>
                <a:gd name="T44" fmla="*/ 193 w 772"/>
                <a:gd name="T45" fmla="*/ 64 h 441"/>
                <a:gd name="T46" fmla="*/ 162 w 772"/>
                <a:gd name="T47" fmla="*/ 54 h 441"/>
                <a:gd name="T48" fmla="*/ 149 w 772"/>
                <a:gd name="T49" fmla="*/ 63 h 441"/>
                <a:gd name="T50" fmla="*/ 134 w 772"/>
                <a:gd name="T51" fmla="*/ 66 h 441"/>
                <a:gd name="T52" fmla="*/ 123 w 772"/>
                <a:gd name="T53" fmla="*/ 32 h 441"/>
                <a:gd name="T54" fmla="*/ 105 w 772"/>
                <a:gd name="T55" fmla="*/ 17 h 441"/>
                <a:gd name="T56" fmla="*/ 74 w 772"/>
                <a:gd name="T57" fmla="*/ 12 h 441"/>
                <a:gd name="T58" fmla="*/ 39 w 772"/>
                <a:gd name="T59" fmla="*/ 14 h 441"/>
                <a:gd name="T60" fmla="*/ 20 w 772"/>
                <a:gd name="T61" fmla="*/ 9 h 441"/>
                <a:gd name="T62" fmla="*/ 0 w 772"/>
                <a:gd name="T63" fmla="*/ 348 h 441"/>
                <a:gd name="T64" fmla="*/ 41 w 772"/>
                <a:gd name="T65" fmla="*/ 377 h 441"/>
                <a:gd name="T66" fmla="*/ 56 w 772"/>
                <a:gd name="T67" fmla="*/ 379 h 441"/>
                <a:gd name="T68" fmla="*/ 103 w 772"/>
                <a:gd name="T69" fmla="*/ 379 h 441"/>
                <a:gd name="T70" fmla="*/ 134 w 772"/>
                <a:gd name="T71" fmla="*/ 379 h 441"/>
                <a:gd name="T72" fmla="*/ 189 w 772"/>
                <a:gd name="T73" fmla="*/ 404 h 441"/>
                <a:gd name="T74" fmla="*/ 227 w 772"/>
                <a:gd name="T75" fmla="*/ 414 h 441"/>
                <a:gd name="T76" fmla="*/ 250 w 772"/>
                <a:gd name="T77" fmla="*/ 399 h 441"/>
                <a:gd name="T78" fmla="*/ 277 w 772"/>
                <a:gd name="T79" fmla="*/ 380 h 441"/>
                <a:gd name="T80" fmla="*/ 316 w 772"/>
                <a:gd name="T81" fmla="*/ 369 h 441"/>
                <a:gd name="T82" fmla="*/ 292 w 772"/>
                <a:gd name="T83" fmla="*/ 357 h 441"/>
                <a:gd name="T84" fmla="*/ 319 w 772"/>
                <a:gd name="T85" fmla="*/ 345 h 441"/>
                <a:gd name="T86" fmla="*/ 347 w 772"/>
                <a:gd name="T87" fmla="*/ 340 h 441"/>
                <a:gd name="T88" fmla="*/ 345 w 772"/>
                <a:gd name="T89" fmla="*/ 370 h 441"/>
                <a:gd name="T90" fmla="*/ 321 w 772"/>
                <a:gd name="T91" fmla="*/ 374 h 441"/>
                <a:gd name="T92" fmla="*/ 365 w 772"/>
                <a:gd name="T93" fmla="*/ 375 h 441"/>
                <a:gd name="T94" fmla="*/ 375 w 772"/>
                <a:gd name="T95" fmla="*/ 364 h 441"/>
                <a:gd name="T96" fmla="*/ 389 w 772"/>
                <a:gd name="T97" fmla="*/ 380 h 441"/>
                <a:gd name="T98" fmla="*/ 389 w 772"/>
                <a:gd name="T99" fmla="*/ 392 h 441"/>
                <a:gd name="T100" fmla="*/ 423 w 772"/>
                <a:gd name="T101" fmla="*/ 414 h 441"/>
                <a:gd name="T102" fmla="*/ 460 w 772"/>
                <a:gd name="T103" fmla="*/ 436 h 441"/>
                <a:gd name="T104" fmla="*/ 472 w 772"/>
                <a:gd name="T105" fmla="*/ 431 h 441"/>
                <a:gd name="T106" fmla="*/ 472 w 772"/>
                <a:gd name="T107" fmla="*/ 419 h 441"/>
                <a:gd name="T108" fmla="*/ 458 w 772"/>
                <a:gd name="T109" fmla="*/ 421 h 441"/>
                <a:gd name="T110" fmla="*/ 448 w 772"/>
                <a:gd name="T111" fmla="*/ 409 h 441"/>
                <a:gd name="T112" fmla="*/ 490 w 772"/>
                <a:gd name="T113" fmla="*/ 402 h 441"/>
                <a:gd name="T114" fmla="*/ 654 w 772"/>
                <a:gd name="T115" fmla="*/ 328 h 441"/>
                <a:gd name="T116" fmla="*/ 718 w 772"/>
                <a:gd name="T117" fmla="*/ 325 h 441"/>
                <a:gd name="T118" fmla="*/ 754 w 772"/>
                <a:gd name="T119" fmla="*/ 306 h 4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772" h="441">
                  <a:moveTo>
                    <a:pt x="487" y="407"/>
                  </a:moveTo>
                  <a:lnTo>
                    <a:pt x="485" y="409"/>
                  </a:lnTo>
                  <a:lnTo>
                    <a:pt x="485" y="409"/>
                  </a:lnTo>
                  <a:lnTo>
                    <a:pt x="483" y="407"/>
                  </a:lnTo>
                  <a:lnTo>
                    <a:pt x="482" y="407"/>
                  </a:lnTo>
                  <a:lnTo>
                    <a:pt x="477" y="409"/>
                  </a:lnTo>
                  <a:lnTo>
                    <a:pt x="473" y="407"/>
                  </a:lnTo>
                  <a:lnTo>
                    <a:pt x="472" y="407"/>
                  </a:lnTo>
                  <a:lnTo>
                    <a:pt x="473" y="409"/>
                  </a:lnTo>
                  <a:lnTo>
                    <a:pt x="473" y="411"/>
                  </a:lnTo>
                  <a:lnTo>
                    <a:pt x="475" y="411"/>
                  </a:lnTo>
                  <a:lnTo>
                    <a:pt x="478" y="413"/>
                  </a:lnTo>
                  <a:lnTo>
                    <a:pt x="480" y="413"/>
                  </a:lnTo>
                  <a:lnTo>
                    <a:pt x="480" y="411"/>
                  </a:lnTo>
                  <a:lnTo>
                    <a:pt x="482" y="411"/>
                  </a:lnTo>
                  <a:lnTo>
                    <a:pt x="482" y="409"/>
                  </a:lnTo>
                  <a:lnTo>
                    <a:pt x="487" y="409"/>
                  </a:lnTo>
                  <a:lnTo>
                    <a:pt x="487" y="409"/>
                  </a:lnTo>
                  <a:lnTo>
                    <a:pt x="488" y="409"/>
                  </a:lnTo>
                  <a:lnTo>
                    <a:pt x="488" y="409"/>
                  </a:lnTo>
                  <a:lnTo>
                    <a:pt x="487" y="409"/>
                  </a:lnTo>
                  <a:lnTo>
                    <a:pt x="487" y="407"/>
                  </a:lnTo>
                  <a:close/>
                  <a:moveTo>
                    <a:pt x="370" y="377"/>
                  </a:moveTo>
                  <a:lnTo>
                    <a:pt x="370" y="377"/>
                  </a:lnTo>
                  <a:lnTo>
                    <a:pt x="370" y="379"/>
                  </a:lnTo>
                  <a:lnTo>
                    <a:pt x="374" y="379"/>
                  </a:lnTo>
                  <a:lnTo>
                    <a:pt x="374" y="380"/>
                  </a:lnTo>
                  <a:lnTo>
                    <a:pt x="377" y="380"/>
                  </a:lnTo>
                  <a:lnTo>
                    <a:pt x="379" y="379"/>
                  </a:lnTo>
                  <a:lnTo>
                    <a:pt x="382" y="377"/>
                  </a:lnTo>
                  <a:lnTo>
                    <a:pt x="382" y="375"/>
                  </a:lnTo>
                  <a:lnTo>
                    <a:pt x="385" y="375"/>
                  </a:lnTo>
                  <a:lnTo>
                    <a:pt x="387" y="375"/>
                  </a:lnTo>
                  <a:lnTo>
                    <a:pt x="389" y="375"/>
                  </a:lnTo>
                  <a:lnTo>
                    <a:pt x="385" y="372"/>
                  </a:lnTo>
                  <a:lnTo>
                    <a:pt x="385" y="372"/>
                  </a:lnTo>
                  <a:lnTo>
                    <a:pt x="384" y="370"/>
                  </a:lnTo>
                  <a:lnTo>
                    <a:pt x="382" y="370"/>
                  </a:lnTo>
                  <a:lnTo>
                    <a:pt x="379" y="372"/>
                  </a:lnTo>
                  <a:lnTo>
                    <a:pt x="377" y="372"/>
                  </a:lnTo>
                  <a:lnTo>
                    <a:pt x="374" y="370"/>
                  </a:lnTo>
                  <a:lnTo>
                    <a:pt x="374" y="370"/>
                  </a:lnTo>
                  <a:lnTo>
                    <a:pt x="372" y="370"/>
                  </a:lnTo>
                  <a:lnTo>
                    <a:pt x="372" y="369"/>
                  </a:lnTo>
                  <a:lnTo>
                    <a:pt x="372" y="369"/>
                  </a:lnTo>
                  <a:lnTo>
                    <a:pt x="370" y="370"/>
                  </a:lnTo>
                  <a:lnTo>
                    <a:pt x="370" y="370"/>
                  </a:lnTo>
                  <a:lnTo>
                    <a:pt x="370" y="370"/>
                  </a:lnTo>
                  <a:lnTo>
                    <a:pt x="372" y="372"/>
                  </a:lnTo>
                  <a:lnTo>
                    <a:pt x="368" y="374"/>
                  </a:lnTo>
                  <a:lnTo>
                    <a:pt x="370" y="377"/>
                  </a:lnTo>
                  <a:close/>
                  <a:moveTo>
                    <a:pt x="377" y="389"/>
                  </a:moveTo>
                  <a:lnTo>
                    <a:pt x="375" y="389"/>
                  </a:lnTo>
                  <a:lnTo>
                    <a:pt x="375" y="389"/>
                  </a:lnTo>
                  <a:lnTo>
                    <a:pt x="375" y="387"/>
                  </a:lnTo>
                  <a:lnTo>
                    <a:pt x="375" y="387"/>
                  </a:lnTo>
                  <a:lnTo>
                    <a:pt x="375" y="387"/>
                  </a:lnTo>
                  <a:lnTo>
                    <a:pt x="374" y="387"/>
                  </a:lnTo>
                  <a:lnTo>
                    <a:pt x="374" y="387"/>
                  </a:lnTo>
                  <a:lnTo>
                    <a:pt x="374" y="387"/>
                  </a:lnTo>
                  <a:lnTo>
                    <a:pt x="374" y="386"/>
                  </a:lnTo>
                  <a:lnTo>
                    <a:pt x="372" y="386"/>
                  </a:lnTo>
                  <a:lnTo>
                    <a:pt x="372" y="384"/>
                  </a:lnTo>
                  <a:lnTo>
                    <a:pt x="372" y="384"/>
                  </a:lnTo>
                  <a:lnTo>
                    <a:pt x="374" y="384"/>
                  </a:lnTo>
                  <a:lnTo>
                    <a:pt x="372" y="384"/>
                  </a:lnTo>
                  <a:lnTo>
                    <a:pt x="372" y="384"/>
                  </a:lnTo>
                  <a:lnTo>
                    <a:pt x="372" y="382"/>
                  </a:lnTo>
                  <a:lnTo>
                    <a:pt x="370" y="382"/>
                  </a:lnTo>
                  <a:lnTo>
                    <a:pt x="370" y="382"/>
                  </a:lnTo>
                  <a:lnTo>
                    <a:pt x="368" y="382"/>
                  </a:lnTo>
                  <a:lnTo>
                    <a:pt x="368" y="382"/>
                  </a:lnTo>
                  <a:lnTo>
                    <a:pt x="363" y="384"/>
                  </a:lnTo>
                  <a:lnTo>
                    <a:pt x="362" y="384"/>
                  </a:lnTo>
                  <a:lnTo>
                    <a:pt x="360" y="384"/>
                  </a:lnTo>
                  <a:lnTo>
                    <a:pt x="358" y="386"/>
                  </a:lnTo>
                  <a:lnTo>
                    <a:pt x="357" y="389"/>
                  </a:lnTo>
                  <a:lnTo>
                    <a:pt x="355" y="389"/>
                  </a:lnTo>
                  <a:lnTo>
                    <a:pt x="357" y="389"/>
                  </a:lnTo>
                  <a:lnTo>
                    <a:pt x="360" y="389"/>
                  </a:lnTo>
                  <a:lnTo>
                    <a:pt x="360" y="389"/>
                  </a:lnTo>
                  <a:lnTo>
                    <a:pt x="362" y="389"/>
                  </a:lnTo>
                  <a:lnTo>
                    <a:pt x="363" y="389"/>
                  </a:lnTo>
                  <a:lnTo>
                    <a:pt x="363" y="391"/>
                  </a:lnTo>
                  <a:lnTo>
                    <a:pt x="363" y="389"/>
                  </a:lnTo>
                  <a:lnTo>
                    <a:pt x="365" y="389"/>
                  </a:lnTo>
                  <a:lnTo>
                    <a:pt x="365" y="389"/>
                  </a:lnTo>
                  <a:lnTo>
                    <a:pt x="368" y="389"/>
                  </a:lnTo>
                  <a:lnTo>
                    <a:pt x="370" y="389"/>
                  </a:lnTo>
                  <a:lnTo>
                    <a:pt x="374" y="391"/>
                  </a:lnTo>
                  <a:lnTo>
                    <a:pt x="375" y="392"/>
                  </a:lnTo>
                  <a:lnTo>
                    <a:pt x="375" y="392"/>
                  </a:lnTo>
                  <a:lnTo>
                    <a:pt x="375" y="392"/>
                  </a:lnTo>
                  <a:lnTo>
                    <a:pt x="375" y="392"/>
                  </a:lnTo>
                  <a:lnTo>
                    <a:pt x="375" y="392"/>
                  </a:lnTo>
                  <a:lnTo>
                    <a:pt x="377" y="392"/>
                  </a:lnTo>
                  <a:lnTo>
                    <a:pt x="377" y="391"/>
                  </a:lnTo>
                  <a:lnTo>
                    <a:pt x="377" y="389"/>
                  </a:lnTo>
                  <a:close/>
                  <a:moveTo>
                    <a:pt x="754" y="294"/>
                  </a:moveTo>
                  <a:lnTo>
                    <a:pt x="717" y="279"/>
                  </a:lnTo>
                  <a:lnTo>
                    <a:pt x="698" y="272"/>
                  </a:lnTo>
                  <a:lnTo>
                    <a:pt x="661" y="257"/>
                  </a:lnTo>
                  <a:lnTo>
                    <a:pt x="642" y="250"/>
                  </a:lnTo>
                  <a:lnTo>
                    <a:pt x="624" y="242"/>
                  </a:lnTo>
                  <a:lnTo>
                    <a:pt x="622" y="242"/>
                  </a:lnTo>
                  <a:lnTo>
                    <a:pt x="617" y="240"/>
                  </a:lnTo>
                  <a:lnTo>
                    <a:pt x="615" y="240"/>
                  </a:lnTo>
                  <a:lnTo>
                    <a:pt x="613" y="240"/>
                  </a:lnTo>
                  <a:lnTo>
                    <a:pt x="613" y="240"/>
                  </a:lnTo>
                  <a:lnTo>
                    <a:pt x="620" y="232"/>
                  </a:lnTo>
                  <a:lnTo>
                    <a:pt x="620" y="230"/>
                  </a:lnTo>
                  <a:lnTo>
                    <a:pt x="622" y="228"/>
                  </a:lnTo>
                  <a:lnTo>
                    <a:pt x="622" y="227"/>
                  </a:lnTo>
                  <a:lnTo>
                    <a:pt x="622" y="225"/>
                  </a:lnTo>
                  <a:lnTo>
                    <a:pt x="620" y="223"/>
                  </a:lnTo>
                  <a:lnTo>
                    <a:pt x="619" y="222"/>
                  </a:lnTo>
                  <a:lnTo>
                    <a:pt x="617" y="222"/>
                  </a:lnTo>
                  <a:lnTo>
                    <a:pt x="617" y="222"/>
                  </a:lnTo>
                  <a:lnTo>
                    <a:pt x="617" y="222"/>
                  </a:lnTo>
                  <a:lnTo>
                    <a:pt x="615" y="220"/>
                  </a:lnTo>
                  <a:lnTo>
                    <a:pt x="615" y="220"/>
                  </a:lnTo>
                  <a:lnTo>
                    <a:pt x="615" y="220"/>
                  </a:lnTo>
                  <a:lnTo>
                    <a:pt x="615" y="215"/>
                  </a:lnTo>
                  <a:lnTo>
                    <a:pt x="615" y="215"/>
                  </a:lnTo>
                  <a:lnTo>
                    <a:pt x="615" y="215"/>
                  </a:lnTo>
                  <a:lnTo>
                    <a:pt x="615" y="215"/>
                  </a:lnTo>
                  <a:lnTo>
                    <a:pt x="615" y="213"/>
                  </a:lnTo>
                  <a:lnTo>
                    <a:pt x="613" y="211"/>
                  </a:lnTo>
                  <a:lnTo>
                    <a:pt x="613" y="211"/>
                  </a:lnTo>
                  <a:lnTo>
                    <a:pt x="610" y="208"/>
                  </a:lnTo>
                  <a:lnTo>
                    <a:pt x="608" y="208"/>
                  </a:lnTo>
                  <a:lnTo>
                    <a:pt x="608" y="206"/>
                  </a:lnTo>
                  <a:lnTo>
                    <a:pt x="608" y="205"/>
                  </a:lnTo>
                  <a:lnTo>
                    <a:pt x="610" y="203"/>
                  </a:lnTo>
                  <a:lnTo>
                    <a:pt x="610" y="203"/>
                  </a:lnTo>
                  <a:lnTo>
                    <a:pt x="610" y="201"/>
                  </a:lnTo>
                  <a:lnTo>
                    <a:pt x="608" y="201"/>
                  </a:lnTo>
                  <a:lnTo>
                    <a:pt x="608" y="200"/>
                  </a:lnTo>
                  <a:lnTo>
                    <a:pt x="607" y="195"/>
                  </a:lnTo>
                  <a:lnTo>
                    <a:pt x="607" y="193"/>
                  </a:lnTo>
                  <a:lnTo>
                    <a:pt x="605" y="193"/>
                  </a:lnTo>
                  <a:lnTo>
                    <a:pt x="605" y="191"/>
                  </a:lnTo>
                  <a:lnTo>
                    <a:pt x="607" y="188"/>
                  </a:lnTo>
                  <a:lnTo>
                    <a:pt x="607" y="186"/>
                  </a:lnTo>
                  <a:lnTo>
                    <a:pt x="603" y="183"/>
                  </a:lnTo>
                  <a:lnTo>
                    <a:pt x="602" y="183"/>
                  </a:lnTo>
                  <a:lnTo>
                    <a:pt x="603" y="179"/>
                  </a:lnTo>
                  <a:lnTo>
                    <a:pt x="603" y="178"/>
                  </a:lnTo>
                  <a:lnTo>
                    <a:pt x="603" y="178"/>
                  </a:lnTo>
                  <a:lnTo>
                    <a:pt x="600" y="176"/>
                  </a:lnTo>
                  <a:lnTo>
                    <a:pt x="598" y="176"/>
                  </a:lnTo>
                  <a:lnTo>
                    <a:pt x="598" y="176"/>
                  </a:lnTo>
                  <a:lnTo>
                    <a:pt x="597" y="176"/>
                  </a:lnTo>
                  <a:lnTo>
                    <a:pt x="597" y="174"/>
                  </a:lnTo>
                  <a:lnTo>
                    <a:pt x="595" y="174"/>
                  </a:lnTo>
                  <a:lnTo>
                    <a:pt x="595" y="173"/>
                  </a:lnTo>
                  <a:lnTo>
                    <a:pt x="595" y="173"/>
                  </a:lnTo>
                  <a:lnTo>
                    <a:pt x="592" y="173"/>
                  </a:lnTo>
                  <a:lnTo>
                    <a:pt x="581" y="168"/>
                  </a:lnTo>
                  <a:lnTo>
                    <a:pt x="580" y="168"/>
                  </a:lnTo>
                  <a:lnTo>
                    <a:pt x="578" y="168"/>
                  </a:lnTo>
                  <a:lnTo>
                    <a:pt x="578" y="168"/>
                  </a:lnTo>
                  <a:lnTo>
                    <a:pt x="576" y="168"/>
                  </a:lnTo>
                  <a:lnTo>
                    <a:pt x="575" y="169"/>
                  </a:lnTo>
                  <a:lnTo>
                    <a:pt x="575" y="169"/>
                  </a:lnTo>
                  <a:lnTo>
                    <a:pt x="564" y="173"/>
                  </a:lnTo>
                  <a:lnTo>
                    <a:pt x="563" y="171"/>
                  </a:lnTo>
                  <a:lnTo>
                    <a:pt x="563" y="169"/>
                  </a:lnTo>
                  <a:lnTo>
                    <a:pt x="561" y="169"/>
                  </a:lnTo>
                  <a:lnTo>
                    <a:pt x="559" y="168"/>
                  </a:lnTo>
                  <a:lnTo>
                    <a:pt x="559" y="168"/>
                  </a:lnTo>
                  <a:lnTo>
                    <a:pt x="558" y="168"/>
                  </a:lnTo>
                  <a:lnTo>
                    <a:pt x="556" y="169"/>
                  </a:lnTo>
                  <a:lnTo>
                    <a:pt x="556" y="169"/>
                  </a:lnTo>
                  <a:lnTo>
                    <a:pt x="553" y="169"/>
                  </a:lnTo>
                  <a:lnTo>
                    <a:pt x="553" y="169"/>
                  </a:lnTo>
                  <a:lnTo>
                    <a:pt x="551" y="169"/>
                  </a:lnTo>
                  <a:lnTo>
                    <a:pt x="549" y="171"/>
                  </a:lnTo>
                  <a:lnTo>
                    <a:pt x="549" y="173"/>
                  </a:lnTo>
                  <a:lnTo>
                    <a:pt x="548" y="173"/>
                  </a:lnTo>
                  <a:lnTo>
                    <a:pt x="548" y="178"/>
                  </a:lnTo>
                  <a:lnTo>
                    <a:pt x="546" y="179"/>
                  </a:lnTo>
                  <a:lnTo>
                    <a:pt x="544" y="178"/>
                  </a:lnTo>
                  <a:lnTo>
                    <a:pt x="544" y="178"/>
                  </a:lnTo>
                  <a:lnTo>
                    <a:pt x="543" y="176"/>
                  </a:lnTo>
                  <a:lnTo>
                    <a:pt x="541" y="176"/>
                  </a:lnTo>
                  <a:lnTo>
                    <a:pt x="541" y="176"/>
                  </a:lnTo>
                  <a:lnTo>
                    <a:pt x="536" y="178"/>
                  </a:lnTo>
                  <a:lnTo>
                    <a:pt x="532" y="178"/>
                  </a:lnTo>
                  <a:lnTo>
                    <a:pt x="532" y="178"/>
                  </a:lnTo>
                  <a:lnTo>
                    <a:pt x="531" y="178"/>
                  </a:lnTo>
                  <a:lnTo>
                    <a:pt x="531" y="176"/>
                  </a:lnTo>
                  <a:lnTo>
                    <a:pt x="529" y="176"/>
                  </a:lnTo>
                  <a:lnTo>
                    <a:pt x="529" y="176"/>
                  </a:lnTo>
                  <a:lnTo>
                    <a:pt x="529" y="176"/>
                  </a:lnTo>
                  <a:lnTo>
                    <a:pt x="527" y="176"/>
                  </a:lnTo>
                  <a:lnTo>
                    <a:pt x="527" y="176"/>
                  </a:lnTo>
                  <a:lnTo>
                    <a:pt x="526" y="179"/>
                  </a:lnTo>
                  <a:lnTo>
                    <a:pt x="526" y="179"/>
                  </a:lnTo>
                  <a:lnTo>
                    <a:pt x="526" y="179"/>
                  </a:lnTo>
                  <a:lnTo>
                    <a:pt x="524" y="181"/>
                  </a:lnTo>
                  <a:lnTo>
                    <a:pt x="524" y="181"/>
                  </a:lnTo>
                  <a:lnTo>
                    <a:pt x="524" y="183"/>
                  </a:lnTo>
                  <a:lnTo>
                    <a:pt x="524" y="183"/>
                  </a:lnTo>
                  <a:lnTo>
                    <a:pt x="524" y="183"/>
                  </a:lnTo>
                  <a:lnTo>
                    <a:pt x="524" y="184"/>
                  </a:lnTo>
                  <a:lnTo>
                    <a:pt x="526" y="186"/>
                  </a:lnTo>
                  <a:lnTo>
                    <a:pt x="526" y="186"/>
                  </a:lnTo>
                  <a:lnTo>
                    <a:pt x="526" y="188"/>
                  </a:lnTo>
                  <a:lnTo>
                    <a:pt x="527" y="188"/>
                  </a:lnTo>
                  <a:lnTo>
                    <a:pt x="527" y="189"/>
                  </a:lnTo>
                  <a:lnTo>
                    <a:pt x="529" y="189"/>
                  </a:lnTo>
                  <a:lnTo>
                    <a:pt x="531" y="189"/>
                  </a:lnTo>
                  <a:lnTo>
                    <a:pt x="532" y="189"/>
                  </a:lnTo>
                  <a:lnTo>
                    <a:pt x="532" y="189"/>
                  </a:lnTo>
                  <a:lnTo>
                    <a:pt x="534" y="191"/>
                  </a:lnTo>
                  <a:lnTo>
                    <a:pt x="534" y="191"/>
                  </a:lnTo>
                  <a:lnTo>
                    <a:pt x="532" y="191"/>
                  </a:lnTo>
                  <a:lnTo>
                    <a:pt x="526" y="193"/>
                  </a:lnTo>
                  <a:lnTo>
                    <a:pt x="526" y="193"/>
                  </a:lnTo>
                  <a:lnTo>
                    <a:pt x="522" y="189"/>
                  </a:lnTo>
                  <a:lnTo>
                    <a:pt x="521" y="188"/>
                  </a:lnTo>
                  <a:lnTo>
                    <a:pt x="521" y="184"/>
                  </a:lnTo>
                  <a:lnTo>
                    <a:pt x="521" y="181"/>
                  </a:lnTo>
                  <a:lnTo>
                    <a:pt x="521" y="181"/>
                  </a:lnTo>
                  <a:lnTo>
                    <a:pt x="519" y="181"/>
                  </a:lnTo>
                  <a:lnTo>
                    <a:pt x="517" y="179"/>
                  </a:lnTo>
                  <a:lnTo>
                    <a:pt x="517" y="179"/>
                  </a:lnTo>
                  <a:lnTo>
                    <a:pt x="515" y="181"/>
                  </a:lnTo>
                  <a:lnTo>
                    <a:pt x="514" y="181"/>
                  </a:lnTo>
                  <a:lnTo>
                    <a:pt x="514" y="183"/>
                  </a:lnTo>
                  <a:lnTo>
                    <a:pt x="514" y="183"/>
                  </a:lnTo>
                  <a:lnTo>
                    <a:pt x="512" y="183"/>
                  </a:lnTo>
                  <a:lnTo>
                    <a:pt x="509" y="181"/>
                  </a:lnTo>
                  <a:lnTo>
                    <a:pt x="507" y="179"/>
                  </a:lnTo>
                  <a:lnTo>
                    <a:pt x="504" y="181"/>
                  </a:lnTo>
                  <a:lnTo>
                    <a:pt x="502" y="179"/>
                  </a:lnTo>
                  <a:lnTo>
                    <a:pt x="502" y="179"/>
                  </a:lnTo>
                  <a:lnTo>
                    <a:pt x="502" y="178"/>
                  </a:lnTo>
                  <a:lnTo>
                    <a:pt x="499" y="178"/>
                  </a:lnTo>
                  <a:lnTo>
                    <a:pt x="497" y="178"/>
                  </a:lnTo>
                  <a:lnTo>
                    <a:pt x="497" y="176"/>
                  </a:lnTo>
                  <a:lnTo>
                    <a:pt x="495" y="176"/>
                  </a:lnTo>
                  <a:lnTo>
                    <a:pt x="492" y="176"/>
                  </a:lnTo>
                  <a:lnTo>
                    <a:pt x="490" y="176"/>
                  </a:lnTo>
                  <a:lnTo>
                    <a:pt x="488" y="174"/>
                  </a:lnTo>
                  <a:lnTo>
                    <a:pt x="487" y="173"/>
                  </a:lnTo>
                  <a:lnTo>
                    <a:pt x="485" y="173"/>
                  </a:lnTo>
                  <a:lnTo>
                    <a:pt x="478" y="173"/>
                  </a:lnTo>
                  <a:lnTo>
                    <a:pt x="477" y="171"/>
                  </a:lnTo>
                  <a:lnTo>
                    <a:pt x="475" y="171"/>
                  </a:lnTo>
                  <a:lnTo>
                    <a:pt x="475" y="171"/>
                  </a:lnTo>
                  <a:lnTo>
                    <a:pt x="473" y="171"/>
                  </a:lnTo>
                  <a:lnTo>
                    <a:pt x="473" y="171"/>
                  </a:lnTo>
                  <a:lnTo>
                    <a:pt x="472" y="171"/>
                  </a:lnTo>
                  <a:lnTo>
                    <a:pt x="472" y="171"/>
                  </a:lnTo>
                  <a:lnTo>
                    <a:pt x="470" y="171"/>
                  </a:lnTo>
                  <a:lnTo>
                    <a:pt x="470" y="171"/>
                  </a:lnTo>
                  <a:lnTo>
                    <a:pt x="468" y="171"/>
                  </a:lnTo>
                  <a:lnTo>
                    <a:pt x="465" y="176"/>
                  </a:lnTo>
                  <a:lnTo>
                    <a:pt x="463" y="178"/>
                  </a:lnTo>
                  <a:lnTo>
                    <a:pt x="458" y="176"/>
                  </a:lnTo>
                  <a:lnTo>
                    <a:pt x="455" y="176"/>
                  </a:lnTo>
                  <a:lnTo>
                    <a:pt x="453" y="176"/>
                  </a:lnTo>
                  <a:lnTo>
                    <a:pt x="451" y="176"/>
                  </a:lnTo>
                  <a:lnTo>
                    <a:pt x="451" y="176"/>
                  </a:lnTo>
                  <a:lnTo>
                    <a:pt x="450" y="178"/>
                  </a:lnTo>
                  <a:lnTo>
                    <a:pt x="450" y="178"/>
                  </a:lnTo>
                  <a:lnTo>
                    <a:pt x="450" y="178"/>
                  </a:lnTo>
                  <a:lnTo>
                    <a:pt x="448" y="176"/>
                  </a:lnTo>
                  <a:lnTo>
                    <a:pt x="448" y="176"/>
                  </a:lnTo>
                  <a:lnTo>
                    <a:pt x="445" y="176"/>
                  </a:lnTo>
                  <a:lnTo>
                    <a:pt x="439" y="176"/>
                  </a:lnTo>
                  <a:lnTo>
                    <a:pt x="438" y="174"/>
                  </a:lnTo>
                  <a:lnTo>
                    <a:pt x="436" y="174"/>
                  </a:lnTo>
                  <a:lnTo>
                    <a:pt x="434" y="174"/>
                  </a:lnTo>
                  <a:lnTo>
                    <a:pt x="431" y="174"/>
                  </a:lnTo>
                  <a:lnTo>
                    <a:pt x="429" y="174"/>
                  </a:lnTo>
                  <a:lnTo>
                    <a:pt x="429" y="173"/>
                  </a:lnTo>
                  <a:lnTo>
                    <a:pt x="429" y="173"/>
                  </a:lnTo>
                  <a:lnTo>
                    <a:pt x="429" y="171"/>
                  </a:lnTo>
                  <a:lnTo>
                    <a:pt x="428" y="171"/>
                  </a:lnTo>
                  <a:lnTo>
                    <a:pt x="426" y="169"/>
                  </a:lnTo>
                  <a:lnTo>
                    <a:pt x="424" y="169"/>
                  </a:lnTo>
                  <a:lnTo>
                    <a:pt x="423" y="169"/>
                  </a:lnTo>
                  <a:lnTo>
                    <a:pt x="417" y="171"/>
                  </a:lnTo>
                  <a:lnTo>
                    <a:pt x="412" y="171"/>
                  </a:lnTo>
                  <a:lnTo>
                    <a:pt x="409" y="169"/>
                  </a:lnTo>
                  <a:lnTo>
                    <a:pt x="396" y="159"/>
                  </a:lnTo>
                  <a:lnTo>
                    <a:pt x="392" y="157"/>
                  </a:lnTo>
                  <a:lnTo>
                    <a:pt x="389" y="157"/>
                  </a:lnTo>
                  <a:lnTo>
                    <a:pt x="384" y="159"/>
                  </a:lnTo>
                  <a:lnTo>
                    <a:pt x="379" y="161"/>
                  </a:lnTo>
                  <a:lnTo>
                    <a:pt x="375" y="162"/>
                  </a:lnTo>
                  <a:lnTo>
                    <a:pt x="370" y="161"/>
                  </a:lnTo>
                  <a:lnTo>
                    <a:pt x="367" y="161"/>
                  </a:lnTo>
                  <a:lnTo>
                    <a:pt x="365" y="159"/>
                  </a:lnTo>
                  <a:lnTo>
                    <a:pt x="357" y="159"/>
                  </a:lnTo>
                  <a:lnTo>
                    <a:pt x="347" y="161"/>
                  </a:lnTo>
                  <a:lnTo>
                    <a:pt x="345" y="161"/>
                  </a:lnTo>
                  <a:lnTo>
                    <a:pt x="343" y="162"/>
                  </a:lnTo>
                  <a:lnTo>
                    <a:pt x="343" y="164"/>
                  </a:lnTo>
                  <a:lnTo>
                    <a:pt x="343" y="169"/>
                  </a:lnTo>
                  <a:lnTo>
                    <a:pt x="340" y="171"/>
                  </a:lnTo>
                  <a:lnTo>
                    <a:pt x="340" y="173"/>
                  </a:lnTo>
                  <a:lnTo>
                    <a:pt x="341" y="174"/>
                  </a:lnTo>
                  <a:lnTo>
                    <a:pt x="343" y="176"/>
                  </a:lnTo>
                  <a:lnTo>
                    <a:pt x="343" y="178"/>
                  </a:lnTo>
                  <a:lnTo>
                    <a:pt x="345" y="179"/>
                  </a:lnTo>
                  <a:lnTo>
                    <a:pt x="343" y="181"/>
                  </a:lnTo>
                  <a:lnTo>
                    <a:pt x="341" y="181"/>
                  </a:lnTo>
                  <a:lnTo>
                    <a:pt x="338" y="179"/>
                  </a:lnTo>
                  <a:lnTo>
                    <a:pt x="336" y="179"/>
                  </a:lnTo>
                  <a:lnTo>
                    <a:pt x="335" y="179"/>
                  </a:lnTo>
                  <a:lnTo>
                    <a:pt x="331" y="183"/>
                  </a:lnTo>
                  <a:lnTo>
                    <a:pt x="330" y="184"/>
                  </a:lnTo>
                  <a:lnTo>
                    <a:pt x="326" y="184"/>
                  </a:lnTo>
                  <a:lnTo>
                    <a:pt x="323" y="184"/>
                  </a:lnTo>
                  <a:lnTo>
                    <a:pt x="323" y="183"/>
                  </a:lnTo>
                  <a:lnTo>
                    <a:pt x="323" y="183"/>
                  </a:lnTo>
                  <a:lnTo>
                    <a:pt x="323" y="183"/>
                  </a:lnTo>
                  <a:lnTo>
                    <a:pt x="321" y="181"/>
                  </a:lnTo>
                  <a:lnTo>
                    <a:pt x="321" y="181"/>
                  </a:lnTo>
                  <a:lnTo>
                    <a:pt x="321" y="181"/>
                  </a:lnTo>
                  <a:lnTo>
                    <a:pt x="319" y="181"/>
                  </a:lnTo>
                  <a:lnTo>
                    <a:pt x="318" y="179"/>
                  </a:lnTo>
                  <a:lnTo>
                    <a:pt x="316" y="179"/>
                  </a:lnTo>
                  <a:lnTo>
                    <a:pt x="313" y="179"/>
                  </a:lnTo>
                  <a:lnTo>
                    <a:pt x="311" y="178"/>
                  </a:lnTo>
                  <a:lnTo>
                    <a:pt x="303" y="169"/>
                  </a:lnTo>
                  <a:lnTo>
                    <a:pt x="299" y="168"/>
                  </a:lnTo>
                  <a:lnTo>
                    <a:pt x="298" y="166"/>
                  </a:lnTo>
                  <a:lnTo>
                    <a:pt x="296" y="166"/>
                  </a:lnTo>
                  <a:lnTo>
                    <a:pt x="292" y="156"/>
                  </a:lnTo>
                  <a:lnTo>
                    <a:pt x="291" y="154"/>
                  </a:lnTo>
                  <a:lnTo>
                    <a:pt x="287" y="151"/>
                  </a:lnTo>
                  <a:lnTo>
                    <a:pt x="287" y="151"/>
                  </a:lnTo>
                  <a:lnTo>
                    <a:pt x="284" y="151"/>
                  </a:lnTo>
                  <a:lnTo>
                    <a:pt x="284" y="151"/>
                  </a:lnTo>
                  <a:lnTo>
                    <a:pt x="282" y="151"/>
                  </a:lnTo>
                  <a:lnTo>
                    <a:pt x="282" y="149"/>
                  </a:lnTo>
                  <a:lnTo>
                    <a:pt x="281" y="149"/>
                  </a:lnTo>
                  <a:lnTo>
                    <a:pt x="279" y="147"/>
                  </a:lnTo>
                  <a:lnTo>
                    <a:pt x="279" y="146"/>
                  </a:lnTo>
                  <a:lnTo>
                    <a:pt x="279" y="146"/>
                  </a:lnTo>
                  <a:lnTo>
                    <a:pt x="277" y="146"/>
                  </a:lnTo>
                  <a:lnTo>
                    <a:pt x="276" y="146"/>
                  </a:lnTo>
                  <a:lnTo>
                    <a:pt x="276" y="146"/>
                  </a:lnTo>
                  <a:lnTo>
                    <a:pt x="274" y="142"/>
                  </a:lnTo>
                  <a:lnTo>
                    <a:pt x="269" y="137"/>
                  </a:lnTo>
                  <a:lnTo>
                    <a:pt x="265" y="135"/>
                  </a:lnTo>
                  <a:lnTo>
                    <a:pt x="262" y="135"/>
                  </a:lnTo>
                  <a:lnTo>
                    <a:pt x="260" y="134"/>
                  </a:lnTo>
                  <a:lnTo>
                    <a:pt x="259" y="132"/>
                  </a:lnTo>
                  <a:lnTo>
                    <a:pt x="257" y="130"/>
                  </a:lnTo>
                  <a:lnTo>
                    <a:pt x="252" y="129"/>
                  </a:lnTo>
                  <a:lnTo>
                    <a:pt x="249" y="127"/>
                  </a:lnTo>
                  <a:lnTo>
                    <a:pt x="247" y="125"/>
                  </a:lnTo>
                  <a:lnTo>
                    <a:pt x="245" y="125"/>
                  </a:lnTo>
                  <a:lnTo>
                    <a:pt x="245" y="125"/>
                  </a:lnTo>
                  <a:lnTo>
                    <a:pt x="242" y="124"/>
                  </a:lnTo>
                  <a:lnTo>
                    <a:pt x="242" y="124"/>
                  </a:lnTo>
                  <a:lnTo>
                    <a:pt x="242" y="124"/>
                  </a:lnTo>
                  <a:lnTo>
                    <a:pt x="242" y="122"/>
                  </a:lnTo>
                  <a:lnTo>
                    <a:pt x="237" y="122"/>
                  </a:lnTo>
                  <a:lnTo>
                    <a:pt x="230" y="120"/>
                  </a:lnTo>
                  <a:lnTo>
                    <a:pt x="225" y="117"/>
                  </a:lnTo>
                  <a:lnTo>
                    <a:pt x="225" y="117"/>
                  </a:lnTo>
                  <a:lnTo>
                    <a:pt x="225" y="117"/>
                  </a:lnTo>
                  <a:lnTo>
                    <a:pt x="223" y="115"/>
                  </a:lnTo>
                  <a:lnTo>
                    <a:pt x="225" y="113"/>
                  </a:lnTo>
                  <a:lnTo>
                    <a:pt x="225" y="113"/>
                  </a:lnTo>
                  <a:lnTo>
                    <a:pt x="225" y="113"/>
                  </a:lnTo>
                  <a:lnTo>
                    <a:pt x="225" y="112"/>
                  </a:lnTo>
                  <a:lnTo>
                    <a:pt x="225" y="110"/>
                  </a:lnTo>
                  <a:lnTo>
                    <a:pt x="225" y="108"/>
                  </a:lnTo>
                  <a:lnTo>
                    <a:pt x="223" y="107"/>
                  </a:lnTo>
                  <a:lnTo>
                    <a:pt x="221" y="107"/>
                  </a:lnTo>
                  <a:lnTo>
                    <a:pt x="213" y="105"/>
                  </a:lnTo>
                  <a:lnTo>
                    <a:pt x="211" y="103"/>
                  </a:lnTo>
                  <a:lnTo>
                    <a:pt x="210" y="103"/>
                  </a:lnTo>
                  <a:lnTo>
                    <a:pt x="210" y="102"/>
                  </a:lnTo>
                  <a:lnTo>
                    <a:pt x="208" y="100"/>
                  </a:lnTo>
                  <a:lnTo>
                    <a:pt x="206" y="97"/>
                  </a:lnTo>
                  <a:lnTo>
                    <a:pt x="205" y="93"/>
                  </a:lnTo>
                  <a:lnTo>
                    <a:pt x="205" y="88"/>
                  </a:lnTo>
                  <a:lnTo>
                    <a:pt x="203" y="85"/>
                  </a:lnTo>
                  <a:lnTo>
                    <a:pt x="203" y="83"/>
                  </a:lnTo>
                  <a:lnTo>
                    <a:pt x="203" y="83"/>
                  </a:lnTo>
                  <a:lnTo>
                    <a:pt x="205" y="81"/>
                  </a:lnTo>
                  <a:lnTo>
                    <a:pt x="205" y="80"/>
                  </a:lnTo>
                  <a:lnTo>
                    <a:pt x="205" y="80"/>
                  </a:lnTo>
                  <a:lnTo>
                    <a:pt x="203" y="80"/>
                  </a:lnTo>
                  <a:lnTo>
                    <a:pt x="203" y="78"/>
                  </a:lnTo>
                  <a:lnTo>
                    <a:pt x="203" y="78"/>
                  </a:lnTo>
                  <a:lnTo>
                    <a:pt x="203" y="76"/>
                  </a:lnTo>
                  <a:lnTo>
                    <a:pt x="205" y="76"/>
                  </a:lnTo>
                  <a:lnTo>
                    <a:pt x="205" y="76"/>
                  </a:lnTo>
                  <a:lnTo>
                    <a:pt x="205" y="75"/>
                  </a:lnTo>
                  <a:lnTo>
                    <a:pt x="205" y="75"/>
                  </a:lnTo>
                  <a:lnTo>
                    <a:pt x="205" y="73"/>
                  </a:lnTo>
                  <a:lnTo>
                    <a:pt x="205" y="73"/>
                  </a:lnTo>
                  <a:lnTo>
                    <a:pt x="205" y="71"/>
                  </a:lnTo>
                  <a:lnTo>
                    <a:pt x="205" y="69"/>
                  </a:lnTo>
                  <a:lnTo>
                    <a:pt x="205" y="69"/>
                  </a:lnTo>
                  <a:lnTo>
                    <a:pt x="203" y="68"/>
                  </a:lnTo>
                  <a:lnTo>
                    <a:pt x="201" y="68"/>
                  </a:lnTo>
                  <a:lnTo>
                    <a:pt x="200" y="69"/>
                  </a:lnTo>
                  <a:lnTo>
                    <a:pt x="198" y="69"/>
                  </a:lnTo>
                  <a:lnTo>
                    <a:pt x="198" y="68"/>
                  </a:lnTo>
                  <a:lnTo>
                    <a:pt x="198" y="66"/>
                  </a:lnTo>
                  <a:lnTo>
                    <a:pt x="196" y="64"/>
                  </a:lnTo>
                  <a:lnTo>
                    <a:pt x="194" y="64"/>
                  </a:lnTo>
                  <a:lnTo>
                    <a:pt x="193" y="64"/>
                  </a:lnTo>
                  <a:lnTo>
                    <a:pt x="188" y="61"/>
                  </a:lnTo>
                  <a:lnTo>
                    <a:pt x="186" y="61"/>
                  </a:lnTo>
                  <a:lnTo>
                    <a:pt x="179" y="61"/>
                  </a:lnTo>
                  <a:lnTo>
                    <a:pt x="176" y="59"/>
                  </a:lnTo>
                  <a:lnTo>
                    <a:pt x="174" y="58"/>
                  </a:lnTo>
                  <a:lnTo>
                    <a:pt x="174" y="59"/>
                  </a:lnTo>
                  <a:lnTo>
                    <a:pt x="172" y="59"/>
                  </a:lnTo>
                  <a:lnTo>
                    <a:pt x="171" y="59"/>
                  </a:lnTo>
                  <a:lnTo>
                    <a:pt x="169" y="58"/>
                  </a:lnTo>
                  <a:lnTo>
                    <a:pt x="167" y="58"/>
                  </a:lnTo>
                  <a:lnTo>
                    <a:pt x="167" y="58"/>
                  </a:lnTo>
                  <a:lnTo>
                    <a:pt x="167" y="58"/>
                  </a:lnTo>
                  <a:lnTo>
                    <a:pt x="164" y="59"/>
                  </a:lnTo>
                  <a:lnTo>
                    <a:pt x="164" y="59"/>
                  </a:lnTo>
                  <a:lnTo>
                    <a:pt x="164" y="58"/>
                  </a:lnTo>
                  <a:lnTo>
                    <a:pt x="162" y="58"/>
                  </a:lnTo>
                  <a:lnTo>
                    <a:pt x="162" y="54"/>
                  </a:lnTo>
                  <a:lnTo>
                    <a:pt x="162" y="54"/>
                  </a:lnTo>
                  <a:lnTo>
                    <a:pt x="161" y="54"/>
                  </a:lnTo>
                  <a:lnTo>
                    <a:pt x="159" y="53"/>
                  </a:lnTo>
                  <a:lnTo>
                    <a:pt x="157" y="51"/>
                  </a:lnTo>
                  <a:lnTo>
                    <a:pt x="157" y="51"/>
                  </a:lnTo>
                  <a:lnTo>
                    <a:pt x="157" y="51"/>
                  </a:lnTo>
                  <a:lnTo>
                    <a:pt x="156" y="51"/>
                  </a:lnTo>
                  <a:lnTo>
                    <a:pt x="154" y="53"/>
                  </a:lnTo>
                  <a:lnTo>
                    <a:pt x="152" y="53"/>
                  </a:lnTo>
                  <a:lnTo>
                    <a:pt x="151" y="53"/>
                  </a:lnTo>
                  <a:lnTo>
                    <a:pt x="151" y="54"/>
                  </a:lnTo>
                  <a:lnTo>
                    <a:pt x="149" y="58"/>
                  </a:lnTo>
                  <a:lnTo>
                    <a:pt x="149" y="58"/>
                  </a:lnTo>
                  <a:lnTo>
                    <a:pt x="149" y="59"/>
                  </a:lnTo>
                  <a:lnTo>
                    <a:pt x="149" y="59"/>
                  </a:lnTo>
                  <a:lnTo>
                    <a:pt x="149" y="59"/>
                  </a:lnTo>
                  <a:lnTo>
                    <a:pt x="149" y="61"/>
                  </a:lnTo>
                  <a:lnTo>
                    <a:pt x="149" y="63"/>
                  </a:lnTo>
                  <a:lnTo>
                    <a:pt x="149" y="63"/>
                  </a:lnTo>
                  <a:lnTo>
                    <a:pt x="149" y="64"/>
                  </a:lnTo>
                  <a:lnTo>
                    <a:pt x="147" y="64"/>
                  </a:lnTo>
                  <a:lnTo>
                    <a:pt x="147" y="64"/>
                  </a:lnTo>
                  <a:lnTo>
                    <a:pt x="145" y="64"/>
                  </a:lnTo>
                  <a:lnTo>
                    <a:pt x="144" y="64"/>
                  </a:lnTo>
                  <a:lnTo>
                    <a:pt x="142" y="64"/>
                  </a:lnTo>
                  <a:lnTo>
                    <a:pt x="142" y="64"/>
                  </a:lnTo>
                  <a:lnTo>
                    <a:pt x="144" y="66"/>
                  </a:lnTo>
                  <a:lnTo>
                    <a:pt x="144" y="68"/>
                  </a:lnTo>
                  <a:lnTo>
                    <a:pt x="144" y="68"/>
                  </a:lnTo>
                  <a:lnTo>
                    <a:pt x="142" y="69"/>
                  </a:lnTo>
                  <a:lnTo>
                    <a:pt x="140" y="68"/>
                  </a:lnTo>
                  <a:lnTo>
                    <a:pt x="140" y="68"/>
                  </a:lnTo>
                  <a:lnTo>
                    <a:pt x="139" y="68"/>
                  </a:lnTo>
                  <a:lnTo>
                    <a:pt x="137" y="68"/>
                  </a:lnTo>
                  <a:lnTo>
                    <a:pt x="135" y="68"/>
                  </a:lnTo>
                  <a:lnTo>
                    <a:pt x="135" y="66"/>
                  </a:lnTo>
                  <a:lnTo>
                    <a:pt x="134" y="66"/>
                  </a:lnTo>
                  <a:lnTo>
                    <a:pt x="134" y="64"/>
                  </a:lnTo>
                  <a:lnTo>
                    <a:pt x="134" y="63"/>
                  </a:lnTo>
                  <a:lnTo>
                    <a:pt x="134" y="63"/>
                  </a:lnTo>
                  <a:lnTo>
                    <a:pt x="132" y="58"/>
                  </a:lnTo>
                  <a:lnTo>
                    <a:pt x="129" y="56"/>
                  </a:lnTo>
                  <a:lnTo>
                    <a:pt x="129" y="56"/>
                  </a:lnTo>
                  <a:lnTo>
                    <a:pt x="129" y="54"/>
                  </a:lnTo>
                  <a:lnTo>
                    <a:pt x="129" y="54"/>
                  </a:lnTo>
                  <a:lnTo>
                    <a:pt x="129" y="53"/>
                  </a:lnTo>
                  <a:lnTo>
                    <a:pt x="129" y="53"/>
                  </a:lnTo>
                  <a:lnTo>
                    <a:pt x="129" y="51"/>
                  </a:lnTo>
                  <a:lnTo>
                    <a:pt x="122" y="48"/>
                  </a:lnTo>
                  <a:lnTo>
                    <a:pt x="122" y="48"/>
                  </a:lnTo>
                  <a:lnTo>
                    <a:pt x="120" y="39"/>
                  </a:lnTo>
                  <a:lnTo>
                    <a:pt x="120" y="37"/>
                  </a:lnTo>
                  <a:lnTo>
                    <a:pt x="122" y="36"/>
                  </a:lnTo>
                  <a:lnTo>
                    <a:pt x="123" y="32"/>
                  </a:lnTo>
                  <a:lnTo>
                    <a:pt x="123" y="32"/>
                  </a:lnTo>
                  <a:lnTo>
                    <a:pt x="123" y="31"/>
                  </a:lnTo>
                  <a:lnTo>
                    <a:pt x="122" y="29"/>
                  </a:lnTo>
                  <a:lnTo>
                    <a:pt x="120" y="31"/>
                  </a:lnTo>
                  <a:lnTo>
                    <a:pt x="118" y="31"/>
                  </a:lnTo>
                  <a:lnTo>
                    <a:pt x="117" y="29"/>
                  </a:lnTo>
                  <a:lnTo>
                    <a:pt x="115" y="29"/>
                  </a:lnTo>
                  <a:lnTo>
                    <a:pt x="113" y="27"/>
                  </a:lnTo>
                  <a:lnTo>
                    <a:pt x="112" y="26"/>
                  </a:lnTo>
                  <a:lnTo>
                    <a:pt x="112" y="26"/>
                  </a:lnTo>
                  <a:lnTo>
                    <a:pt x="112" y="24"/>
                  </a:lnTo>
                  <a:lnTo>
                    <a:pt x="110" y="24"/>
                  </a:lnTo>
                  <a:lnTo>
                    <a:pt x="110" y="22"/>
                  </a:lnTo>
                  <a:lnTo>
                    <a:pt x="110" y="20"/>
                  </a:lnTo>
                  <a:lnTo>
                    <a:pt x="110" y="17"/>
                  </a:lnTo>
                  <a:lnTo>
                    <a:pt x="108" y="17"/>
                  </a:lnTo>
                  <a:lnTo>
                    <a:pt x="108" y="17"/>
                  </a:lnTo>
                  <a:lnTo>
                    <a:pt x="107" y="17"/>
                  </a:lnTo>
                  <a:lnTo>
                    <a:pt x="105" y="17"/>
                  </a:lnTo>
                  <a:lnTo>
                    <a:pt x="103" y="15"/>
                  </a:lnTo>
                  <a:lnTo>
                    <a:pt x="103" y="15"/>
                  </a:lnTo>
                  <a:lnTo>
                    <a:pt x="102" y="14"/>
                  </a:lnTo>
                  <a:lnTo>
                    <a:pt x="100" y="14"/>
                  </a:lnTo>
                  <a:lnTo>
                    <a:pt x="100" y="15"/>
                  </a:lnTo>
                  <a:lnTo>
                    <a:pt x="98" y="15"/>
                  </a:lnTo>
                  <a:lnTo>
                    <a:pt x="96" y="15"/>
                  </a:lnTo>
                  <a:lnTo>
                    <a:pt x="95" y="12"/>
                  </a:lnTo>
                  <a:lnTo>
                    <a:pt x="93" y="10"/>
                  </a:lnTo>
                  <a:lnTo>
                    <a:pt x="91" y="10"/>
                  </a:lnTo>
                  <a:lnTo>
                    <a:pt x="86" y="12"/>
                  </a:lnTo>
                  <a:lnTo>
                    <a:pt x="85" y="12"/>
                  </a:lnTo>
                  <a:lnTo>
                    <a:pt x="85" y="12"/>
                  </a:lnTo>
                  <a:lnTo>
                    <a:pt x="83" y="12"/>
                  </a:lnTo>
                  <a:lnTo>
                    <a:pt x="83" y="10"/>
                  </a:lnTo>
                  <a:lnTo>
                    <a:pt x="81" y="12"/>
                  </a:lnTo>
                  <a:lnTo>
                    <a:pt x="80" y="12"/>
                  </a:lnTo>
                  <a:lnTo>
                    <a:pt x="74" y="12"/>
                  </a:lnTo>
                  <a:lnTo>
                    <a:pt x="73" y="12"/>
                  </a:lnTo>
                  <a:lnTo>
                    <a:pt x="69" y="10"/>
                  </a:lnTo>
                  <a:lnTo>
                    <a:pt x="68" y="10"/>
                  </a:lnTo>
                  <a:lnTo>
                    <a:pt x="64" y="10"/>
                  </a:lnTo>
                  <a:lnTo>
                    <a:pt x="59" y="12"/>
                  </a:lnTo>
                  <a:lnTo>
                    <a:pt x="58" y="14"/>
                  </a:lnTo>
                  <a:lnTo>
                    <a:pt x="54" y="15"/>
                  </a:lnTo>
                  <a:lnTo>
                    <a:pt x="53" y="19"/>
                  </a:lnTo>
                  <a:lnTo>
                    <a:pt x="53" y="19"/>
                  </a:lnTo>
                  <a:lnTo>
                    <a:pt x="49" y="20"/>
                  </a:lnTo>
                  <a:lnTo>
                    <a:pt x="49" y="19"/>
                  </a:lnTo>
                  <a:lnTo>
                    <a:pt x="49" y="19"/>
                  </a:lnTo>
                  <a:lnTo>
                    <a:pt x="47" y="19"/>
                  </a:lnTo>
                  <a:lnTo>
                    <a:pt x="47" y="15"/>
                  </a:lnTo>
                  <a:lnTo>
                    <a:pt x="47" y="15"/>
                  </a:lnTo>
                  <a:lnTo>
                    <a:pt x="42" y="15"/>
                  </a:lnTo>
                  <a:lnTo>
                    <a:pt x="41" y="15"/>
                  </a:lnTo>
                  <a:lnTo>
                    <a:pt x="39" y="14"/>
                  </a:lnTo>
                  <a:lnTo>
                    <a:pt x="37" y="14"/>
                  </a:lnTo>
                  <a:lnTo>
                    <a:pt x="37" y="12"/>
                  </a:lnTo>
                  <a:lnTo>
                    <a:pt x="34" y="12"/>
                  </a:lnTo>
                  <a:lnTo>
                    <a:pt x="32" y="14"/>
                  </a:lnTo>
                  <a:lnTo>
                    <a:pt x="31" y="14"/>
                  </a:lnTo>
                  <a:lnTo>
                    <a:pt x="31" y="12"/>
                  </a:lnTo>
                  <a:lnTo>
                    <a:pt x="29" y="10"/>
                  </a:lnTo>
                  <a:lnTo>
                    <a:pt x="29" y="10"/>
                  </a:lnTo>
                  <a:lnTo>
                    <a:pt x="27" y="10"/>
                  </a:lnTo>
                  <a:lnTo>
                    <a:pt x="27" y="9"/>
                  </a:lnTo>
                  <a:lnTo>
                    <a:pt x="25" y="9"/>
                  </a:lnTo>
                  <a:lnTo>
                    <a:pt x="25" y="9"/>
                  </a:lnTo>
                  <a:lnTo>
                    <a:pt x="25" y="9"/>
                  </a:lnTo>
                  <a:lnTo>
                    <a:pt x="24" y="7"/>
                  </a:lnTo>
                  <a:lnTo>
                    <a:pt x="24" y="7"/>
                  </a:lnTo>
                  <a:lnTo>
                    <a:pt x="22" y="7"/>
                  </a:lnTo>
                  <a:lnTo>
                    <a:pt x="22" y="9"/>
                  </a:lnTo>
                  <a:lnTo>
                    <a:pt x="20" y="9"/>
                  </a:lnTo>
                  <a:lnTo>
                    <a:pt x="19" y="9"/>
                  </a:lnTo>
                  <a:lnTo>
                    <a:pt x="19" y="9"/>
                  </a:lnTo>
                  <a:lnTo>
                    <a:pt x="17" y="7"/>
                  </a:lnTo>
                  <a:lnTo>
                    <a:pt x="17" y="7"/>
                  </a:lnTo>
                  <a:lnTo>
                    <a:pt x="15" y="7"/>
                  </a:lnTo>
                  <a:lnTo>
                    <a:pt x="7" y="7"/>
                  </a:lnTo>
                  <a:lnTo>
                    <a:pt x="5" y="5"/>
                  </a:lnTo>
                  <a:lnTo>
                    <a:pt x="4" y="2"/>
                  </a:lnTo>
                  <a:lnTo>
                    <a:pt x="2" y="0"/>
                  </a:lnTo>
                  <a:lnTo>
                    <a:pt x="0" y="0"/>
                  </a:lnTo>
                  <a:lnTo>
                    <a:pt x="0" y="7"/>
                  </a:lnTo>
                  <a:lnTo>
                    <a:pt x="0" y="49"/>
                  </a:lnTo>
                  <a:lnTo>
                    <a:pt x="0" y="93"/>
                  </a:lnTo>
                  <a:lnTo>
                    <a:pt x="0" y="178"/>
                  </a:lnTo>
                  <a:lnTo>
                    <a:pt x="0" y="222"/>
                  </a:lnTo>
                  <a:lnTo>
                    <a:pt x="0" y="264"/>
                  </a:lnTo>
                  <a:lnTo>
                    <a:pt x="0" y="306"/>
                  </a:lnTo>
                  <a:lnTo>
                    <a:pt x="0" y="348"/>
                  </a:lnTo>
                  <a:lnTo>
                    <a:pt x="0" y="348"/>
                  </a:lnTo>
                  <a:lnTo>
                    <a:pt x="2" y="350"/>
                  </a:lnTo>
                  <a:lnTo>
                    <a:pt x="15" y="355"/>
                  </a:lnTo>
                  <a:lnTo>
                    <a:pt x="22" y="358"/>
                  </a:lnTo>
                  <a:lnTo>
                    <a:pt x="36" y="369"/>
                  </a:lnTo>
                  <a:lnTo>
                    <a:pt x="37" y="370"/>
                  </a:lnTo>
                  <a:lnTo>
                    <a:pt x="37" y="372"/>
                  </a:lnTo>
                  <a:lnTo>
                    <a:pt x="37" y="372"/>
                  </a:lnTo>
                  <a:lnTo>
                    <a:pt x="37" y="374"/>
                  </a:lnTo>
                  <a:lnTo>
                    <a:pt x="37" y="374"/>
                  </a:lnTo>
                  <a:lnTo>
                    <a:pt x="36" y="375"/>
                  </a:lnTo>
                  <a:lnTo>
                    <a:pt x="36" y="377"/>
                  </a:lnTo>
                  <a:lnTo>
                    <a:pt x="36" y="377"/>
                  </a:lnTo>
                  <a:lnTo>
                    <a:pt x="37" y="379"/>
                  </a:lnTo>
                  <a:lnTo>
                    <a:pt x="39" y="379"/>
                  </a:lnTo>
                  <a:lnTo>
                    <a:pt x="39" y="379"/>
                  </a:lnTo>
                  <a:lnTo>
                    <a:pt x="39" y="377"/>
                  </a:lnTo>
                  <a:lnTo>
                    <a:pt x="41" y="377"/>
                  </a:lnTo>
                  <a:lnTo>
                    <a:pt x="41" y="375"/>
                  </a:lnTo>
                  <a:lnTo>
                    <a:pt x="42" y="375"/>
                  </a:lnTo>
                  <a:lnTo>
                    <a:pt x="42" y="375"/>
                  </a:lnTo>
                  <a:lnTo>
                    <a:pt x="44" y="375"/>
                  </a:lnTo>
                  <a:lnTo>
                    <a:pt x="46" y="377"/>
                  </a:lnTo>
                  <a:lnTo>
                    <a:pt x="46" y="377"/>
                  </a:lnTo>
                  <a:lnTo>
                    <a:pt x="47" y="377"/>
                  </a:lnTo>
                  <a:lnTo>
                    <a:pt x="49" y="380"/>
                  </a:lnTo>
                  <a:lnTo>
                    <a:pt x="49" y="380"/>
                  </a:lnTo>
                  <a:lnTo>
                    <a:pt x="51" y="382"/>
                  </a:lnTo>
                  <a:lnTo>
                    <a:pt x="51" y="380"/>
                  </a:lnTo>
                  <a:lnTo>
                    <a:pt x="53" y="380"/>
                  </a:lnTo>
                  <a:lnTo>
                    <a:pt x="53" y="379"/>
                  </a:lnTo>
                  <a:lnTo>
                    <a:pt x="54" y="377"/>
                  </a:lnTo>
                  <a:lnTo>
                    <a:pt x="54" y="377"/>
                  </a:lnTo>
                  <a:lnTo>
                    <a:pt x="56" y="377"/>
                  </a:lnTo>
                  <a:lnTo>
                    <a:pt x="56" y="377"/>
                  </a:lnTo>
                  <a:lnTo>
                    <a:pt x="56" y="379"/>
                  </a:lnTo>
                  <a:lnTo>
                    <a:pt x="59" y="379"/>
                  </a:lnTo>
                  <a:lnTo>
                    <a:pt x="59" y="379"/>
                  </a:lnTo>
                  <a:lnTo>
                    <a:pt x="59" y="377"/>
                  </a:lnTo>
                  <a:lnTo>
                    <a:pt x="58" y="375"/>
                  </a:lnTo>
                  <a:lnTo>
                    <a:pt x="56" y="374"/>
                  </a:lnTo>
                  <a:lnTo>
                    <a:pt x="56" y="372"/>
                  </a:lnTo>
                  <a:lnTo>
                    <a:pt x="58" y="370"/>
                  </a:lnTo>
                  <a:lnTo>
                    <a:pt x="61" y="369"/>
                  </a:lnTo>
                  <a:lnTo>
                    <a:pt x="64" y="367"/>
                  </a:lnTo>
                  <a:lnTo>
                    <a:pt x="68" y="367"/>
                  </a:lnTo>
                  <a:lnTo>
                    <a:pt x="78" y="367"/>
                  </a:lnTo>
                  <a:lnTo>
                    <a:pt x="80" y="369"/>
                  </a:lnTo>
                  <a:lnTo>
                    <a:pt x="80" y="369"/>
                  </a:lnTo>
                  <a:lnTo>
                    <a:pt x="83" y="369"/>
                  </a:lnTo>
                  <a:lnTo>
                    <a:pt x="85" y="369"/>
                  </a:lnTo>
                  <a:lnTo>
                    <a:pt x="88" y="369"/>
                  </a:lnTo>
                  <a:lnTo>
                    <a:pt x="96" y="375"/>
                  </a:lnTo>
                  <a:lnTo>
                    <a:pt x="103" y="379"/>
                  </a:lnTo>
                  <a:lnTo>
                    <a:pt x="108" y="379"/>
                  </a:lnTo>
                  <a:lnTo>
                    <a:pt x="112" y="377"/>
                  </a:lnTo>
                  <a:lnTo>
                    <a:pt x="113" y="375"/>
                  </a:lnTo>
                  <a:lnTo>
                    <a:pt x="115" y="375"/>
                  </a:lnTo>
                  <a:lnTo>
                    <a:pt x="123" y="375"/>
                  </a:lnTo>
                  <a:lnTo>
                    <a:pt x="123" y="375"/>
                  </a:lnTo>
                  <a:lnTo>
                    <a:pt x="125" y="377"/>
                  </a:lnTo>
                  <a:lnTo>
                    <a:pt x="127" y="377"/>
                  </a:lnTo>
                  <a:lnTo>
                    <a:pt x="129" y="379"/>
                  </a:lnTo>
                  <a:lnTo>
                    <a:pt x="129" y="377"/>
                  </a:lnTo>
                  <a:lnTo>
                    <a:pt x="129" y="377"/>
                  </a:lnTo>
                  <a:lnTo>
                    <a:pt x="130" y="375"/>
                  </a:lnTo>
                  <a:lnTo>
                    <a:pt x="130" y="375"/>
                  </a:lnTo>
                  <a:lnTo>
                    <a:pt x="132" y="375"/>
                  </a:lnTo>
                  <a:lnTo>
                    <a:pt x="132" y="377"/>
                  </a:lnTo>
                  <a:lnTo>
                    <a:pt x="132" y="377"/>
                  </a:lnTo>
                  <a:lnTo>
                    <a:pt x="134" y="379"/>
                  </a:lnTo>
                  <a:lnTo>
                    <a:pt x="134" y="379"/>
                  </a:lnTo>
                  <a:lnTo>
                    <a:pt x="134" y="379"/>
                  </a:lnTo>
                  <a:lnTo>
                    <a:pt x="134" y="379"/>
                  </a:lnTo>
                  <a:lnTo>
                    <a:pt x="135" y="379"/>
                  </a:lnTo>
                  <a:lnTo>
                    <a:pt x="135" y="380"/>
                  </a:lnTo>
                  <a:lnTo>
                    <a:pt x="139" y="382"/>
                  </a:lnTo>
                  <a:lnTo>
                    <a:pt x="145" y="384"/>
                  </a:lnTo>
                  <a:lnTo>
                    <a:pt x="152" y="389"/>
                  </a:lnTo>
                  <a:lnTo>
                    <a:pt x="154" y="391"/>
                  </a:lnTo>
                  <a:lnTo>
                    <a:pt x="159" y="394"/>
                  </a:lnTo>
                  <a:lnTo>
                    <a:pt x="161" y="394"/>
                  </a:lnTo>
                  <a:lnTo>
                    <a:pt x="162" y="394"/>
                  </a:lnTo>
                  <a:lnTo>
                    <a:pt x="164" y="396"/>
                  </a:lnTo>
                  <a:lnTo>
                    <a:pt x="166" y="396"/>
                  </a:lnTo>
                  <a:lnTo>
                    <a:pt x="169" y="397"/>
                  </a:lnTo>
                  <a:lnTo>
                    <a:pt x="179" y="399"/>
                  </a:lnTo>
                  <a:lnTo>
                    <a:pt x="181" y="399"/>
                  </a:lnTo>
                  <a:lnTo>
                    <a:pt x="184" y="401"/>
                  </a:lnTo>
                  <a:lnTo>
                    <a:pt x="189" y="404"/>
                  </a:lnTo>
                  <a:lnTo>
                    <a:pt x="191" y="406"/>
                  </a:lnTo>
                  <a:lnTo>
                    <a:pt x="191" y="407"/>
                  </a:lnTo>
                  <a:lnTo>
                    <a:pt x="193" y="409"/>
                  </a:lnTo>
                  <a:lnTo>
                    <a:pt x="194" y="409"/>
                  </a:lnTo>
                  <a:lnTo>
                    <a:pt x="203" y="409"/>
                  </a:lnTo>
                  <a:lnTo>
                    <a:pt x="205" y="409"/>
                  </a:lnTo>
                  <a:lnTo>
                    <a:pt x="206" y="409"/>
                  </a:lnTo>
                  <a:lnTo>
                    <a:pt x="210" y="411"/>
                  </a:lnTo>
                  <a:lnTo>
                    <a:pt x="213" y="413"/>
                  </a:lnTo>
                  <a:lnTo>
                    <a:pt x="213" y="413"/>
                  </a:lnTo>
                  <a:lnTo>
                    <a:pt x="215" y="414"/>
                  </a:lnTo>
                  <a:lnTo>
                    <a:pt x="215" y="414"/>
                  </a:lnTo>
                  <a:lnTo>
                    <a:pt x="216" y="414"/>
                  </a:lnTo>
                  <a:lnTo>
                    <a:pt x="218" y="416"/>
                  </a:lnTo>
                  <a:lnTo>
                    <a:pt x="220" y="418"/>
                  </a:lnTo>
                  <a:lnTo>
                    <a:pt x="221" y="418"/>
                  </a:lnTo>
                  <a:lnTo>
                    <a:pt x="223" y="416"/>
                  </a:lnTo>
                  <a:lnTo>
                    <a:pt x="227" y="414"/>
                  </a:lnTo>
                  <a:lnTo>
                    <a:pt x="227" y="413"/>
                  </a:lnTo>
                  <a:lnTo>
                    <a:pt x="230" y="411"/>
                  </a:lnTo>
                  <a:lnTo>
                    <a:pt x="230" y="411"/>
                  </a:lnTo>
                  <a:lnTo>
                    <a:pt x="232" y="411"/>
                  </a:lnTo>
                  <a:lnTo>
                    <a:pt x="232" y="411"/>
                  </a:lnTo>
                  <a:lnTo>
                    <a:pt x="232" y="411"/>
                  </a:lnTo>
                  <a:lnTo>
                    <a:pt x="232" y="411"/>
                  </a:lnTo>
                  <a:lnTo>
                    <a:pt x="232" y="411"/>
                  </a:lnTo>
                  <a:lnTo>
                    <a:pt x="233" y="409"/>
                  </a:lnTo>
                  <a:lnTo>
                    <a:pt x="233" y="407"/>
                  </a:lnTo>
                  <a:lnTo>
                    <a:pt x="235" y="406"/>
                  </a:lnTo>
                  <a:lnTo>
                    <a:pt x="237" y="406"/>
                  </a:lnTo>
                  <a:lnTo>
                    <a:pt x="238" y="406"/>
                  </a:lnTo>
                  <a:lnTo>
                    <a:pt x="247" y="402"/>
                  </a:lnTo>
                  <a:lnTo>
                    <a:pt x="249" y="402"/>
                  </a:lnTo>
                  <a:lnTo>
                    <a:pt x="249" y="401"/>
                  </a:lnTo>
                  <a:lnTo>
                    <a:pt x="250" y="401"/>
                  </a:lnTo>
                  <a:lnTo>
                    <a:pt x="250" y="399"/>
                  </a:lnTo>
                  <a:lnTo>
                    <a:pt x="252" y="399"/>
                  </a:lnTo>
                  <a:lnTo>
                    <a:pt x="254" y="396"/>
                  </a:lnTo>
                  <a:lnTo>
                    <a:pt x="255" y="394"/>
                  </a:lnTo>
                  <a:lnTo>
                    <a:pt x="257" y="394"/>
                  </a:lnTo>
                  <a:lnTo>
                    <a:pt x="259" y="394"/>
                  </a:lnTo>
                  <a:lnTo>
                    <a:pt x="259" y="392"/>
                  </a:lnTo>
                  <a:lnTo>
                    <a:pt x="260" y="392"/>
                  </a:lnTo>
                  <a:lnTo>
                    <a:pt x="260" y="391"/>
                  </a:lnTo>
                  <a:lnTo>
                    <a:pt x="260" y="391"/>
                  </a:lnTo>
                  <a:lnTo>
                    <a:pt x="260" y="389"/>
                  </a:lnTo>
                  <a:lnTo>
                    <a:pt x="265" y="386"/>
                  </a:lnTo>
                  <a:lnTo>
                    <a:pt x="265" y="384"/>
                  </a:lnTo>
                  <a:lnTo>
                    <a:pt x="270" y="384"/>
                  </a:lnTo>
                  <a:lnTo>
                    <a:pt x="270" y="384"/>
                  </a:lnTo>
                  <a:lnTo>
                    <a:pt x="272" y="382"/>
                  </a:lnTo>
                  <a:lnTo>
                    <a:pt x="272" y="382"/>
                  </a:lnTo>
                  <a:lnTo>
                    <a:pt x="276" y="380"/>
                  </a:lnTo>
                  <a:lnTo>
                    <a:pt x="277" y="380"/>
                  </a:lnTo>
                  <a:lnTo>
                    <a:pt x="277" y="379"/>
                  </a:lnTo>
                  <a:lnTo>
                    <a:pt x="279" y="379"/>
                  </a:lnTo>
                  <a:lnTo>
                    <a:pt x="279" y="379"/>
                  </a:lnTo>
                  <a:lnTo>
                    <a:pt x="281" y="379"/>
                  </a:lnTo>
                  <a:lnTo>
                    <a:pt x="282" y="377"/>
                  </a:lnTo>
                  <a:lnTo>
                    <a:pt x="287" y="374"/>
                  </a:lnTo>
                  <a:lnTo>
                    <a:pt x="294" y="370"/>
                  </a:lnTo>
                  <a:lnTo>
                    <a:pt x="296" y="369"/>
                  </a:lnTo>
                  <a:lnTo>
                    <a:pt x="298" y="369"/>
                  </a:lnTo>
                  <a:lnTo>
                    <a:pt x="299" y="369"/>
                  </a:lnTo>
                  <a:lnTo>
                    <a:pt x="301" y="370"/>
                  </a:lnTo>
                  <a:lnTo>
                    <a:pt x="303" y="370"/>
                  </a:lnTo>
                  <a:lnTo>
                    <a:pt x="303" y="370"/>
                  </a:lnTo>
                  <a:lnTo>
                    <a:pt x="304" y="369"/>
                  </a:lnTo>
                  <a:lnTo>
                    <a:pt x="304" y="369"/>
                  </a:lnTo>
                  <a:lnTo>
                    <a:pt x="306" y="369"/>
                  </a:lnTo>
                  <a:lnTo>
                    <a:pt x="313" y="369"/>
                  </a:lnTo>
                  <a:lnTo>
                    <a:pt x="316" y="369"/>
                  </a:lnTo>
                  <a:lnTo>
                    <a:pt x="316" y="367"/>
                  </a:lnTo>
                  <a:lnTo>
                    <a:pt x="316" y="365"/>
                  </a:lnTo>
                  <a:lnTo>
                    <a:pt x="318" y="364"/>
                  </a:lnTo>
                  <a:lnTo>
                    <a:pt x="319" y="364"/>
                  </a:lnTo>
                  <a:lnTo>
                    <a:pt x="319" y="362"/>
                  </a:lnTo>
                  <a:lnTo>
                    <a:pt x="321" y="362"/>
                  </a:lnTo>
                  <a:lnTo>
                    <a:pt x="321" y="362"/>
                  </a:lnTo>
                  <a:lnTo>
                    <a:pt x="321" y="362"/>
                  </a:lnTo>
                  <a:lnTo>
                    <a:pt x="321" y="360"/>
                  </a:lnTo>
                  <a:lnTo>
                    <a:pt x="321" y="360"/>
                  </a:lnTo>
                  <a:lnTo>
                    <a:pt x="323" y="358"/>
                  </a:lnTo>
                  <a:lnTo>
                    <a:pt x="321" y="357"/>
                  </a:lnTo>
                  <a:lnTo>
                    <a:pt x="316" y="355"/>
                  </a:lnTo>
                  <a:lnTo>
                    <a:pt x="309" y="358"/>
                  </a:lnTo>
                  <a:lnTo>
                    <a:pt x="308" y="358"/>
                  </a:lnTo>
                  <a:lnTo>
                    <a:pt x="304" y="358"/>
                  </a:lnTo>
                  <a:lnTo>
                    <a:pt x="298" y="357"/>
                  </a:lnTo>
                  <a:lnTo>
                    <a:pt x="292" y="357"/>
                  </a:lnTo>
                  <a:lnTo>
                    <a:pt x="291" y="357"/>
                  </a:lnTo>
                  <a:lnTo>
                    <a:pt x="292" y="353"/>
                  </a:lnTo>
                  <a:lnTo>
                    <a:pt x="294" y="353"/>
                  </a:lnTo>
                  <a:lnTo>
                    <a:pt x="299" y="353"/>
                  </a:lnTo>
                  <a:lnTo>
                    <a:pt x="301" y="352"/>
                  </a:lnTo>
                  <a:lnTo>
                    <a:pt x="303" y="353"/>
                  </a:lnTo>
                  <a:lnTo>
                    <a:pt x="303" y="353"/>
                  </a:lnTo>
                  <a:lnTo>
                    <a:pt x="304" y="353"/>
                  </a:lnTo>
                  <a:lnTo>
                    <a:pt x="304" y="353"/>
                  </a:lnTo>
                  <a:lnTo>
                    <a:pt x="306" y="353"/>
                  </a:lnTo>
                  <a:lnTo>
                    <a:pt x="306" y="352"/>
                  </a:lnTo>
                  <a:lnTo>
                    <a:pt x="304" y="352"/>
                  </a:lnTo>
                  <a:lnTo>
                    <a:pt x="304" y="352"/>
                  </a:lnTo>
                  <a:lnTo>
                    <a:pt x="306" y="350"/>
                  </a:lnTo>
                  <a:lnTo>
                    <a:pt x="306" y="348"/>
                  </a:lnTo>
                  <a:lnTo>
                    <a:pt x="308" y="348"/>
                  </a:lnTo>
                  <a:lnTo>
                    <a:pt x="318" y="345"/>
                  </a:lnTo>
                  <a:lnTo>
                    <a:pt x="319" y="345"/>
                  </a:lnTo>
                  <a:lnTo>
                    <a:pt x="319" y="343"/>
                  </a:lnTo>
                  <a:lnTo>
                    <a:pt x="323" y="342"/>
                  </a:lnTo>
                  <a:lnTo>
                    <a:pt x="325" y="340"/>
                  </a:lnTo>
                  <a:lnTo>
                    <a:pt x="325" y="340"/>
                  </a:lnTo>
                  <a:lnTo>
                    <a:pt x="326" y="340"/>
                  </a:lnTo>
                  <a:lnTo>
                    <a:pt x="328" y="340"/>
                  </a:lnTo>
                  <a:lnTo>
                    <a:pt x="330" y="338"/>
                  </a:lnTo>
                  <a:lnTo>
                    <a:pt x="330" y="338"/>
                  </a:lnTo>
                  <a:lnTo>
                    <a:pt x="330" y="337"/>
                  </a:lnTo>
                  <a:lnTo>
                    <a:pt x="331" y="335"/>
                  </a:lnTo>
                  <a:lnTo>
                    <a:pt x="333" y="335"/>
                  </a:lnTo>
                  <a:lnTo>
                    <a:pt x="338" y="335"/>
                  </a:lnTo>
                  <a:lnTo>
                    <a:pt x="338" y="333"/>
                  </a:lnTo>
                  <a:lnTo>
                    <a:pt x="340" y="333"/>
                  </a:lnTo>
                  <a:lnTo>
                    <a:pt x="343" y="333"/>
                  </a:lnTo>
                  <a:lnTo>
                    <a:pt x="345" y="335"/>
                  </a:lnTo>
                  <a:lnTo>
                    <a:pt x="345" y="337"/>
                  </a:lnTo>
                  <a:lnTo>
                    <a:pt x="347" y="340"/>
                  </a:lnTo>
                  <a:lnTo>
                    <a:pt x="348" y="343"/>
                  </a:lnTo>
                  <a:lnTo>
                    <a:pt x="348" y="343"/>
                  </a:lnTo>
                  <a:lnTo>
                    <a:pt x="350" y="345"/>
                  </a:lnTo>
                  <a:lnTo>
                    <a:pt x="352" y="345"/>
                  </a:lnTo>
                  <a:lnTo>
                    <a:pt x="353" y="347"/>
                  </a:lnTo>
                  <a:lnTo>
                    <a:pt x="355" y="348"/>
                  </a:lnTo>
                  <a:lnTo>
                    <a:pt x="357" y="352"/>
                  </a:lnTo>
                  <a:lnTo>
                    <a:pt x="357" y="355"/>
                  </a:lnTo>
                  <a:lnTo>
                    <a:pt x="357" y="357"/>
                  </a:lnTo>
                  <a:lnTo>
                    <a:pt x="352" y="362"/>
                  </a:lnTo>
                  <a:lnTo>
                    <a:pt x="352" y="364"/>
                  </a:lnTo>
                  <a:lnTo>
                    <a:pt x="350" y="364"/>
                  </a:lnTo>
                  <a:lnTo>
                    <a:pt x="348" y="365"/>
                  </a:lnTo>
                  <a:lnTo>
                    <a:pt x="348" y="365"/>
                  </a:lnTo>
                  <a:lnTo>
                    <a:pt x="348" y="367"/>
                  </a:lnTo>
                  <a:lnTo>
                    <a:pt x="348" y="369"/>
                  </a:lnTo>
                  <a:lnTo>
                    <a:pt x="347" y="369"/>
                  </a:lnTo>
                  <a:lnTo>
                    <a:pt x="345" y="370"/>
                  </a:lnTo>
                  <a:lnTo>
                    <a:pt x="345" y="370"/>
                  </a:lnTo>
                  <a:lnTo>
                    <a:pt x="345" y="372"/>
                  </a:lnTo>
                  <a:lnTo>
                    <a:pt x="345" y="372"/>
                  </a:lnTo>
                  <a:lnTo>
                    <a:pt x="345" y="374"/>
                  </a:lnTo>
                  <a:lnTo>
                    <a:pt x="341" y="374"/>
                  </a:lnTo>
                  <a:lnTo>
                    <a:pt x="336" y="375"/>
                  </a:lnTo>
                  <a:lnTo>
                    <a:pt x="333" y="377"/>
                  </a:lnTo>
                  <a:lnTo>
                    <a:pt x="330" y="377"/>
                  </a:lnTo>
                  <a:lnTo>
                    <a:pt x="328" y="375"/>
                  </a:lnTo>
                  <a:lnTo>
                    <a:pt x="325" y="374"/>
                  </a:lnTo>
                  <a:lnTo>
                    <a:pt x="323" y="372"/>
                  </a:lnTo>
                  <a:lnTo>
                    <a:pt x="319" y="372"/>
                  </a:lnTo>
                  <a:lnTo>
                    <a:pt x="319" y="372"/>
                  </a:lnTo>
                  <a:lnTo>
                    <a:pt x="318" y="370"/>
                  </a:lnTo>
                  <a:lnTo>
                    <a:pt x="318" y="372"/>
                  </a:lnTo>
                  <a:lnTo>
                    <a:pt x="318" y="372"/>
                  </a:lnTo>
                  <a:lnTo>
                    <a:pt x="319" y="372"/>
                  </a:lnTo>
                  <a:lnTo>
                    <a:pt x="321" y="374"/>
                  </a:lnTo>
                  <a:lnTo>
                    <a:pt x="323" y="374"/>
                  </a:lnTo>
                  <a:lnTo>
                    <a:pt x="336" y="386"/>
                  </a:lnTo>
                  <a:lnTo>
                    <a:pt x="340" y="387"/>
                  </a:lnTo>
                  <a:lnTo>
                    <a:pt x="341" y="387"/>
                  </a:lnTo>
                  <a:lnTo>
                    <a:pt x="341" y="387"/>
                  </a:lnTo>
                  <a:lnTo>
                    <a:pt x="348" y="386"/>
                  </a:lnTo>
                  <a:lnTo>
                    <a:pt x="350" y="386"/>
                  </a:lnTo>
                  <a:lnTo>
                    <a:pt x="348" y="386"/>
                  </a:lnTo>
                  <a:lnTo>
                    <a:pt x="350" y="382"/>
                  </a:lnTo>
                  <a:lnTo>
                    <a:pt x="352" y="382"/>
                  </a:lnTo>
                  <a:lnTo>
                    <a:pt x="353" y="380"/>
                  </a:lnTo>
                  <a:lnTo>
                    <a:pt x="355" y="380"/>
                  </a:lnTo>
                  <a:lnTo>
                    <a:pt x="355" y="379"/>
                  </a:lnTo>
                  <a:lnTo>
                    <a:pt x="355" y="379"/>
                  </a:lnTo>
                  <a:lnTo>
                    <a:pt x="358" y="379"/>
                  </a:lnTo>
                  <a:lnTo>
                    <a:pt x="365" y="379"/>
                  </a:lnTo>
                  <a:lnTo>
                    <a:pt x="365" y="377"/>
                  </a:lnTo>
                  <a:lnTo>
                    <a:pt x="365" y="375"/>
                  </a:lnTo>
                  <a:lnTo>
                    <a:pt x="365" y="374"/>
                  </a:lnTo>
                  <a:lnTo>
                    <a:pt x="363" y="372"/>
                  </a:lnTo>
                  <a:lnTo>
                    <a:pt x="363" y="372"/>
                  </a:lnTo>
                  <a:lnTo>
                    <a:pt x="363" y="370"/>
                  </a:lnTo>
                  <a:lnTo>
                    <a:pt x="365" y="370"/>
                  </a:lnTo>
                  <a:lnTo>
                    <a:pt x="365" y="370"/>
                  </a:lnTo>
                  <a:lnTo>
                    <a:pt x="367" y="369"/>
                  </a:lnTo>
                  <a:lnTo>
                    <a:pt x="367" y="367"/>
                  </a:lnTo>
                  <a:lnTo>
                    <a:pt x="368" y="367"/>
                  </a:lnTo>
                  <a:lnTo>
                    <a:pt x="368" y="365"/>
                  </a:lnTo>
                  <a:lnTo>
                    <a:pt x="368" y="365"/>
                  </a:lnTo>
                  <a:lnTo>
                    <a:pt x="368" y="364"/>
                  </a:lnTo>
                  <a:lnTo>
                    <a:pt x="372" y="364"/>
                  </a:lnTo>
                  <a:lnTo>
                    <a:pt x="374" y="364"/>
                  </a:lnTo>
                  <a:lnTo>
                    <a:pt x="374" y="365"/>
                  </a:lnTo>
                  <a:lnTo>
                    <a:pt x="375" y="365"/>
                  </a:lnTo>
                  <a:lnTo>
                    <a:pt x="375" y="364"/>
                  </a:lnTo>
                  <a:lnTo>
                    <a:pt x="375" y="364"/>
                  </a:lnTo>
                  <a:lnTo>
                    <a:pt x="379" y="364"/>
                  </a:lnTo>
                  <a:lnTo>
                    <a:pt x="382" y="364"/>
                  </a:lnTo>
                  <a:lnTo>
                    <a:pt x="384" y="364"/>
                  </a:lnTo>
                  <a:lnTo>
                    <a:pt x="385" y="364"/>
                  </a:lnTo>
                  <a:lnTo>
                    <a:pt x="387" y="365"/>
                  </a:lnTo>
                  <a:lnTo>
                    <a:pt x="389" y="369"/>
                  </a:lnTo>
                  <a:lnTo>
                    <a:pt x="390" y="370"/>
                  </a:lnTo>
                  <a:lnTo>
                    <a:pt x="390" y="370"/>
                  </a:lnTo>
                  <a:lnTo>
                    <a:pt x="390" y="372"/>
                  </a:lnTo>
                  <a:lnTo>
                    <a:pt x="390" y="374"/>
                  </a:lnTo>
                  <a:lnTo>
                    <a:pt x="390" y="374"/>
                  </a:lnTo>
                  <a:lnTo>
                    <a:pt x="392" y="374"/>
                  </a:lnTo>
                  <a:lnTo>
                    <a:pt x="394" y="375"/>
                  </a:lnTo>
                  <a:lnTo>
                    <a:pt x="394" y="377"/>
                  </a:lnTo>
                  <a:lnTo>
                    <a:pt x="392" y="377"/>
                  </a:lnTo>
                  <a:lnTo>
                    <a:pt x="392" y="379"/>
                  </a:lnTo>
                  <a:lnTo>
                    <a:pt x="390" y="379"/>
                  </a:lnTo>
                  <a:lnTo>
                    <a:pt x="389" y="380"/>
                  </a:lnTo>
                  <a:lnTo>
                    <a:pt x="387" y="380"/>
                  </a:lnTo>
                  <a:lnTo>
                    <a:pt x="387" y="380"/>
                  </a:lnTo>
                  <a:lnTo>
                    <a:pt x="385" y="380"/>
                  </a:lnTo>
                  <a:lnTo>
                    <a:pt x="385" y="379"/>
                  </a:lnTo>
                  <a:lnTo>
                    <a:pt x="384" y="379"/>
                  </a:lnTo>
                  <a:lnTo>
                    <a:pt x="382" y="380"/>
                  </a:lnTo>
                  <a:lnTo>
                    <a:pt x="382" y="382"/>
                  </a:lnTo>
                  <a:lnTo>
                    <a:pt x="384" y="384"/>
                  </a:lnTo>
                  <a:lnTo>
                    <a:pt x="382" y="384"/>
                  </a:lnTo>
                  <a:lnTo>
                    <a:pt x="382" y="386"/>
                  </a:lnTo>
                  <a:lnTo>
                    <a:pt x="384" y="387"/>
                  </a:lnTo>
                  <a:lnTo>
                    <a:pt x="382" y="387"/>
                  </a:lnTo>
                  <a:lnTo>
                    <a:pt x="380" y="389"/>
                  </a:lnTo>
                  <a:lnTo>
                    <a:pt x="379" y="389"/>
                  </a:lnTo>
                  <a:lnTo>
                    <a:pt x="379" y="391"/>
                  </a:lnTo>
                  <a:lnTo>
                    <a:pt x="379" y="391"/>
                  </a:lnTo>
                  <a:lnTo>
                    <a:pt x="384" y="391"/>
                  </a:lnTo>
                  <a:lnTo>
                    <a:pt x="389" y="392"/>
                  </a:lnTo>
                  <a:lnTo>
                    <a:pt x="390" y="394"/>
                  </a:lnTo>
                  <a:lnTo>
                    <a:pt x="390" y="394"/>
                  </a:lnTo>
                  <a:lnTo>
                    <a:pt x="396" y="401"/>
                  </a:lnTo>
                  <a:lnTo>
                    <a:pt x="397" y="402"/>
                  </a:lnTo>
                  <a:lnTo>
                    <a:pt x="401" y="402"/>
                  </a:lnTo>
                  <a:lnTo>
                    <a:pt x="406" y="399"/>
                  </a:lnTo>
                  <a:lnTo>
                    <a:pt x="409" y="399"/>
                  </a:lnTo>
                  <a:lnTo>
                    <a:pt x="412" y="399"/>
                  </a:lnTo>
                  <a:lnTo>
                    <a:pt x="416" y="399"/>
                  </a:lnTo>
                  <a:lnTo>
                    <a:pt x="417" y="401"/>
                  </a:lnTo>
                  <a:lnTo>
                    <a:pt x="419" y="404"/>
                  </a:lnTo>
                  <a:lnTo>
                    <a:pt x="416" y="404"/>
                  </a:lnTo>
                  <a:lnTo>
                    <a:pt x="412" y="401"/>
                  </a:lnTo>
                  <a:lnTo>
                    <a:pt x="411" y="401"/>
                  </a:lnTo>
                  <a:lnTo>
                    <a:pt x="412" y="402"/>
                  </a:lnTo>
                  <a:lnTo>
                    <a:pt x="416" y="406"/>
                  </a:lnTo>
                  <a:lnTo>
                    <a:pt x="419" y="409"/>
                  </a:lnTo>
                  <a:lnTo>
                    <a:pt x="423" y="414"/>
                  </a:lnTo>
                  <a:lnTo>
                    <a:pt x="424" y="421"/>
                  </a:lnTo>
                  <a:lnTo>
                    <a:pt x="424" y="421"/>
                  </a:lnTo>
                  <a:lnTo>
                    <a:pt x="426" y="421"/>
                  </a:lnTo>
                  <a:lnTo>
                    <a:pt x="431" y="421"/>
                  </a:lnTo>
                  <a:lnTo>
                    <a:pt x="431" y="421"/>
                  </a:lnTo>
                  <a:lnTo>
                    <a:pt x="433" y="418"/>
                  </a:lnTo>
                  <a:lnTo>
                    <a:pt x="433" y="416"/>
                  </a:lnTo>
                  <a:lnTo>
                    <a:pt x="433" y="414"/>
                  </a:lnTo>
                  <a:lnTo>
                    <a:pt x="439" y="414"/>
                  </a:lnTo>
                  <a:lnTo>
                    <a:pt x="448" y="418"/>
                  </a:lnTo>
                  <a:lnTo>
                    <a:pt x="453" y="424"/>
                  </a:lnTo>
                  <a:lnTo>
                    <a:pt x="455" y="429"/>
                  </a:lnTo>
                  <a:lnTo>
                    <a:pt x="456" y="431"/>
                  </a:lnTo>
                  <a:lnTo>
                    <a:pt x="456" y="433"/>
                  </a:lnTo>
                  <a:lnTo>
                    <a:pt x="461" y="435"/>
                  </a:lnTo>
                  <a:lnTo>
                    <a:pt x="461" y="435"/>
                  </a:lnTo>
                  <a:lnTo>
                    <a:pt x="461" y="436"/>
                  </a:lnTo>
                  <a:lnTo>
                    <a:pt x="460" y="436"/>
                  </a:lnTo>
                  <a:lnTo>
                    <a:pt x="460" y="438"/>
                  </a:lnTo>
                  <a:lnTo>
                    <a:pt x="460" y="438"/>
                  </a:lnTo>
                  <a:lnTo>
                    <a:pt x="460" y="440"/>
                  </a:lnTo>
                  <a:lnTo>
                    <a:pt x="461" y="441"/>
                  </a:lnTo>
                  <a:lnTo>
                    <a:pt x="465" y="441"/>
                  </a:lnTo>
                  <a:lnTo>
                    <a:pt x="465" y="441"/>
                  </a:lnTo>
                  <a:lnTo>
                    <a:pt x="466" y="441"/>
                  </a:lnTo>
                  <a:lnTo>
                    <a:pt x="468" y="441"/>
                  </a:lnTo>
                  <a:lnTo>
                    <a:pt x="468" y="440"/>
                  </a:lnTo>
                  <a:lnTo>
                    <a:pt x="470" y="438"/>
                  </a:lnTo>
                  <a:lnTo>
                    <a:pt x="468" y="438"/>
                  </a:lnTo>
                  <a:lnTo>
                    <a:pt x="468" y="438"/>
                  </a:lnTo>
                  <a:lnTo>
                    <a:pt x="470" y="436"/>
                  </a:lnTo>
                  <a:lnTo>
                    <a:pt x="472" y="436"/>
                  </a:lnTo>
                  <a:lnTo>
                    <a:pt x="473" y="436"/>
                  </a:lnTo>
                  <a:lnTo>
                    <a:pt x="473" y="435"/>
                  </a:lnTo>
                  <a:lnTo>
                    <a:pt x="472" y="431"/>
                  </a:lnTo>
                  <a:lnTo>
                    <a:pt x="472" y="431"/>
                  </a:lnTo>
                  <a:lnTo>
                    <a:pt x="470" y="433"/>
                  </a:lnTo>
                  <a:lnTo>
                    <a:pt x="470" y="433"/>
                  </a:lnTo>
                  <a:lnTo>
                    <a:pt x="470" y="431"/>
                  </a:lnTo>
                  <a:lnTo>
                    <a:pt x="468" y="431"/>
                  </a:lnTo>
                  <a:lnTo>
                    <a:pt x="468" y="429"/>
                  </a:lnTo>
                  <a:lnTo>
                    <a:pt x="470" y="428"/>
                  </a:lnTo>
                  <a:lnTo>
                    <a:pt x="470" y="426"/>
                  </a:lnTo>
                  <a:lnTo>
                    <a:pt x="470" y="424"/>
                  </a:lnTo>
                  <a:lnTo>
                    <a:pt x="472" y="424"/>
                  </a:lnTo>
                  <a:lnTo>
                    <a:pt x="473" y="423"/>
                  </a:lnTo>
                  <a:lnTo>
                    <a:pt x="473" y="423"/>
                  </a:lnTo>
                  <a:lnTo>
                    <a:pt x="473" y="423"/>
                  </a:lnTo>
                  <a:lnTo>
                    <a:pt x="473" y="421"/>
                  </a:lnTo>
                  <a:lnTo>
                    <a:pt x="473" y="421"/>
                  </a:lnTo>
                  <a:lnTo>
                    <a:pt x="473" y="421"/>
                  </a:lnTo>
                  <a:lnTo>
                    <a:pt x="473" y="421"/>
                  </a:lnTo>
                  <a:lnTo>
                    <a:pt x="472" y="419"/>
                  </a:lnTo>
                  <a:lnTo>
                    <a:pt x="472" y="419"/>
                  </a:lnTo>
                  <a:lnTo>
                    <a:pt x="472" y="418"/>
                  </a:lnTo>
                  <a:lnTo>
                    <a:pt x="472" y="416"/>
                  </a:lnTo>
                  <a:lnTo>
                    <a:pt x="472" y="414"/>
                  </a:lnTo>
                  <a:lnTo>
                    <a:pt x="472" y="413"/>
                  </a:lnTo>
                  <a:lnTo>
                    <a:pt x="472" y="411"/>
                  </a:lnTo>
                  <a:lnTo>
                    <a:pt x="470" y="411"/>
                  </a:lnTo>
                  <a:lnTo>
                    <a:pt x="468" y="413"/>
                  </a:lnTo>
                  <a:lnTo>
                    <a:pt x="468" y="414"/>
                  </a:lnTo>
                  <a:lnTo>
                    <a:pt x="468" y="414"/>
                  </a:lnTo>
                  <a:lnTo>
                    <a:pt x="468" y="416"/>
                  </a:lnTo>
                  <a:lnTo>
                    <a:pt x="466" y="416"/>
                  </a:lnTo>
                  <a:lnTo>
                    <a:pt x="466" y="418"/>
                  </a:lnTo>
                  <a:lnTo>
                    <a:pt x="466" y="418"/>
                  </a:lnTo>
                  <a:lnTo>
                    <a:pt x="465" y="418"/>
                  </a:lnTo>
                  <a:lnTo>
                    <a:pt x="463" y="418"/>
                  </a:lnTo>
                  <a:lnTo>
                    <a:pt x="461" y="418"/>
                  </a:lnTo>
                  <a:lnTo>
                    <a:pt x="460" y="421"/>
                  </a:lnTo>
                  <a:lnTo>
                    <a:pt x="458" y="421"/>
                  </a:lnTo>
                  <a:lnTo>
                    <a:pt x="458" y="423"/>
                  </a:lnTo>
                  <a:lnTo>
                    <a:pt x="456" y="421"/>
                  </a:lnTo>
                  <a:lnTo>
                    <a:pt x="455" y="421"/>
                  </a:lnTo>
                  <a:lnTo>
                    <a:pt x="456" y="419"/>
                  </a:lnTo>
                  <a:lnTo>
                    <a:pt x="455" y="419"/>
                  </a:lnTo>
                  <a:lnTo>
                    <a:pt x="455" y="418"/>
                  </a:lnTo>
                  <a:lnTo>
                    <a:pt x="455" y="416"/>
                  </a:lnTo>
                  <a:lnTo>
                    <a:pt x="455" y="416"/>
                  </a:lnTo>
                  <a:lnTo>
                    <a:pt x="455" y="416"/>
                  </a:lnTo>
                  <a:lnTo>
                    <a:pt x="455" y="414"/>
                  </a:lnTo>
                  <a:lnTo>
                    <a:pt x="455" y="414"/>
                  </a:lnTo>
                  <a:lnTo>
                    <a:pt x="455" y="414"/>
                  </a:lnTo>
                  <a:lnTo>
                    <a:pt x="453" y="414"/>
                  </a:lnTo>
                  <a:lnTo>
                    <a:pt x="451" y="414"/>
                  </a:lnTo>
                  <a:lnTo>
                    <a:pt x="451" y="413"/>
                  </a:lnTo>
                  <a:lnTo>
                    <a:pt x="451" y="411"/>
                  </a:lnTo>
                  <a:lnTo>
                    <a:pt x="450" y="411"/>
                  </a:lnTo>
                  <a:lnTo>
                    <a:pt x="448" y="409"/>
                  </a:lnTo>
                  <a:lnTo>
                    <a:pt x="451" y="406"/>
                  </a:lnTo>
                  <a:lnTo>
                    <a:pt x="451" y="404"/>
                  </a:lnTo>
                  <a:lnTo>
                    <a:pt x="453" y="404"/>
                  </a:lnTo>
                  <a:lnTo>
                    <a:pt x="461" y="404"/>
                  </a:lnTo>
                  <a:lnTo>
                    <a:pt x="463" y="404"/>
                  </a:lnTo>
                  <a:lnTo>
                    <a:pt x="463" y="404"/>
                  </a:lnTo>
                  <a:lnTo>
                    <a:pt x="465" y="406"/>
                  </a:lnTo>
                  <a:lnTo>
                    <a:pt x="466" y="407"/>
                  </a:lnTo>
                  <a:lnTo>
                    <a:pt x="468" y="406"/>
                  </a:lnTo>
                  <a:lnTo>
                    <a:pt x="468" y="406"/>
                  </a:lnTo>
                  <a:lnTo>
                    <a:pt x="472" y="404"/>
                  </a:lnTo>
                  <a:lnTo>
                    <a:pt x="475" y="404"/>
                  </a:lnTo>
                  <a:lnTo>
                    <a:pt x="477" y="404"/>
                  </a:lnTo>
                  <a:lnTo>
                    <a:pt x="478" y="404"/>
                  </a:lnTo>
                  <a:lnTo>
                    <a:pt x="480" y="404"/>
                  </a:lnTo>
                  <a:lnTo>
                    <a:pt x="485" y="402"/>
                  </a:lnTo>
                  <a:lnTo>
                    <a:pt x="487" y="402"/>
                  </a:lnTo>
                  <a:lnTo>
                    <a:pt x="490" y="402"/>
                  </a:lnTo>
                  <a:lnTo>
                    <a:pt x="502" y="401"/>
                  </a:lnTo>
                  <a:lnTo>
                    <a:pt x="504" y="401"/>
                  </a:lnTo>
                  <a:lnTo>
                    <a:pt x="502" y="401"/>
                  </a:lnTo>
                  <a:lnTo>
                    <a:pt x="504" y="402"/>
                  </a:lnTo>
                  <a:lnTo>
                    <a:pt x="504" y="402"/>
                  </a:lnTo>
                  <a:lnTo>
                    <a:pt x="507" y="399"/>
                  </a:lnTo>
                  <a:lnTo>
                    <a:pt x="507" y="399"/>
                  </a:lnTo>
                  <a:lnTo>
                    <a:pt x="509" y="397"/>
                  </a:lnTo>
                  <a:lnTo>
                    <a:pt x="515" y="392"/>
                  </a:lnTo>
                  <a:lnTo>
                    <a:pt x="524" y="384"/>
                  </a:lnTo>
                  <a:lnTo>
                    <a:pt x="532" y="377"/>
                  </a:lnTo>
                  <a:lnTo>
                    <a:pt x="551" y="362"/>
                  </a:lnTo>
                  <a:lnTo>
                    <a:pt x="568" y="350"/>
                  </a:lnTo>
                  <a:lnTo>
                    <a:pt x="581" y="343"/>
                  </a:lnTo>
                  <a:lnTo>
                    <a:pt x="595" y="337"/>
                  </a:lnTo>
                  <a:lnTo>
                    <a:pt x="613" y="331"/>
                  </a:lnTo>
                  <a:lnTo>
                    <a:pt x="629" y="328"/>
                  </a:lnTo>
                  <a:lnTo>
                    <a:pt x="654" y="328"/>
                  </a:lnTo>
                  <a:lnTo>
                    <a:pt x="664" y="328"/>
                  </a:lnTo>
                  <a:lnTo>
                    <a:pt x="666" y="328"/>
                  </a:lnTo>
                  <a:lnTo>
                    <a:pt x="669" y="326"/>
                  </a:lnTo>
                  <a:lnTo>
                    <a:pt x="671" y="326"/>
                  </a:lnTo>
                  <a:lnTo>
                    <a:pt x="679" y="326"/>
                  </a:lnTo>
                  <a:lnTo>
                    <a:pt x="684" y="326"/>
                  </a:lnTo>
                  <a:lnTo>
                    <a:pt x="696" y="326"/>
                  </a:lnTo>
                  <a:lnTo>
                    <a:pt x="700" y="325"/>
                  </a:lnTo>
                  <a:lnTo>
                    <a:pt x="701" y="325"/>
                  </a:lnTo>
                  <a:lnTo>
                    <a:pt x="703" y="326"/>
                  </a:lnTo>
                  <a:lnTo>
                    <a:pt x="710" y="326"/>
                  </a:lnTo>
                  <a:lnTo>
                    <a:pt x="712" y="326"/>
                  </a:lnTo>
                  <a:lnTo>
                    <a:pt x="712" y="326"/>
                  </a:lnTo>
                  <a:lnTo>
                    <a:pt x="712" y="328"/>
                  </a:lnTo>
                  <a:lnTo>
                    <a:pt x="712" y="328"/>
                  </a:lnTo>
                  <a:lnTo>
                    <a:pt x="712" y="328"/>
                  </a:lnTo>
                  <a:lnTo>
                    <a:pt x="715" y="326"/>
                  </a:lnTo>
                  <a:lnTo>
                    <a:pt x="718" y="325"/>
                  </a:lnTo>
                  <a:lnTo>
                    <a:pt x="730" y="325"/>
                  </a:lnTo>
                  <a:lnTo>
                    <a:pt x="730" y="325"/>
                  </a:lnTo>
                  <a:lnTo>
                    <a:pt x="732" y="325"/>
                  </a:lnTo>
                  <a:lnTo>
                    <a:pt x="732" y="323"/>
                  </a:lnTo>
                  <a:lnTo>
                    <a:pt x="732" y="323"/>
                  </a:lnTo>
                  <a:lnTo>
                    <a:pt x="733" y="321"/>
                  </a:lnTo>
                  <a:lnTo>
                    <a:pt x="739" y="321"/>
                  </a:lnTo>
                  <a:lnTo>
                    <a:pt x="740" y="321"/>
                  </a:lnTo>
                  <a:lnTo>
                    <a:pt x="740" y="320"/>
                  </a:lnTo>
                  <a:lnTo>
                    <a:pt x="740" y="320"/>
                  </a:lnTo>
                  <a:lnTo>
                    <a:pt x="742" y="320"/>
                  </a:lnTo>
                  <a:lnTo>
                    <a:pt x="745" y="318"/>
                  </a:lnTo>
                  <a:lnTo>
                    <a:pt x="747" y="318"/>
                  </a:lnTo>
                  <a:lnTo>
                    <a:pt x="750" y="313"/>
                  </a:lnTo>
                  <a:lnTo>
                    <a:pt x="750" y="311"/>
                  </a:lnTo>
                  <a:lnTo>
                    <a:pt x="754" y="309"/>
                  </a:lnTo>
                  <a:lnTo>
                    <a:pt x="754" y="308"/>
                  </a:lnTo>
                  <a:lnTo>
                    <a:pt x="754" y="306"/>
                  </a:lnTo>
                  <a:lnTo>
                    <a:pt x="750" y="303"/>
                  </a:lnTo>
                  <a:lnTo>
                    <a:pt x="754" y="303"/>
                  </a:lnTo>
                  <a:lnTo>
                    <a:pt x="755" y="303"/>
                  </a:lnTo>
                  <a:lnTo>
                    <a:pt x="755" y="303"/>
                  </a:lnTo>
                  <a:lnTo>
                    <a:pt x="757" y="303"/>
                  </a:lnTo>
                  <a:lnTo>
                    <a:pt x="757" y="303"/>
                  </a:lnTo>
                  <a:lnTo>
                    <a:pt x="755" y="304"/>
                  </a:lnTo>
                  <a:lnTo>
                    <a:pt x="757" y="304"/>
                  </a:lnTo>
                  <a:lnTo>
                    <a:pt x="757" y="304"/>
                  </a:lnTo>
                  <a:lnTo>
                    <a:pt x="755" y="306"/>
                  </a:lnTo>
                  <a:lnTo>
                    <a:pt x="755" y="306"/>
                  </a:lnTo>
                  <a:lnTo>
                    <a:pt x="766" y="304"/>
                  </a:lnTo>
                  <a:lnTo>
                    <a:pt x="771" y="304"/>
                  </a:lnTo>
                  <a:lnTo>
                    <a:pt x="772" y="301"/>
                  </a:lnTo>
                  <a:lnTo>
                    <a:pt x="754" y="294"/>
                  </a:lnTo>
                  <a:close/>
                </a:path>
              </a:pathLst>
            </a:custGeom>
            <a:solidFill>
              <a:schemeClr val="bg1"/>
            </a:solidFill>
            <a:ln w="6350" cap="rnd">
              <a:solidFill>
                <a:schemeClr val="bg1"/>
              </a:solidFill>
              <a:prstDash val="solid"/>
              <a:round/>
              <a:headEnd/>
              <a:tailEnd/>
            </a:ln>
          </p:spPr>
          <p:txBody>
            <a:bodyPr/>
            <a:lstStyle/>
            <a:p>
              <a:pPr eaLnBrk="1" fontAlgn="auto" hangingPunct="1">
                <a:spcBef>
                  <a:spcPts val="0"/>
                </a:spcBef>
                <a:spcAft>
                  <a:spcPts val="0"/>
                </a:spcAft>
                <a:defRPr/>
              </a:pPr>
              <a:endParaRPr lang="id-ID">
                <a:latin typeface="+mn-lt"/>
              </a:endParaRPr>
            </a:p>
          </p:txBody>
        </p:sp>
        <p:sp>
          <p:nvSpPr>
            <p:cNvPr id="13" name="Freeform 7">
              <a:extLst>
                <a:ext uri="{FF2B5EF4-FFF2-40B4-BE49-F238E27FC236}">
                  <a16:creationId xmlns:a16="http://schemas.microsoft.com/office/drawing/2014/main" id="{A210DF1D-7A7D-4574-BBC4-5F3605924E08}"/>
                </a:ext>
              </a:extLst>
            </p:cNvPr>
            <p:cNvSpPr>
              <a:spLocks noEditPoints="1"/>
            </p:cNvSpPr>
            <p:nvPr/>
          </p:nvSpPr>
          <p:spPr bwMode="auto">
            <a:xfrm>
              <a:off x="9998075" y="5610224"/>
              <a:ext cx="630238" cy="554038"/>
            </a:xfrm>
            <a:custGeom>
              <a:avLst/>
              <a:gdLst>
                <a:gd name="T0" fmla="*/ 365 w 397"/>
                <a:gd name="T1" fmla="*/ 266 h 349"/>
                <a:gd name="T2" fmla="*/ 302 w 397"/>
                <a:gd name="T3" fmla="*/ 313 h 349"/>
                <a:gd name="T4" fmla="*/ 385 w 397"/>
                <a:gd name="T5" fmla="*/ 239 h 349"/>
                <a:gd name="T6" fmla="*/ 382 w 397"/>
                <a:gd name="T7" fmla="*/ 188 h 349"/>
                <a:gd name="T8" fmla="*/ 380 w 397"/>
                <a:gd name="T9" fmla="*/ 141 h 349"/>
                <a:gd name="T10" fmla="*/ 363 w 397"/>
                <a:gd name="T11" fmla="*/ 104 h 349"/>
                <a:gd name="T12" fmla="*/ 328 w 397"/>
                <a:gd name="T13" fmla="*/ 109 h 349"/>
                <a:gd name="T14" fmla="*/ 272 w 397"/>
                <a:gd name="T15" fmla="*/ 120 h 349"/>
                <a:gd name="T16" fmla="*/ 255 w 397"/>
                <a:gd name="T17" fmla="*/ 137 h 349"/>
                <a:gd name="T18" fmla="*/ 233 w 397"/>
                <a:gd name="T19" fmla="*/ 136 h 349"/>
                <a:gd name="T20" fmla="*/ 162 w 397"/>
                <a:gd name="T21" fmla="*/ 119 h 349"/>
                <a:gd name="T22" fmla="*/ 121 w 397"/>
                <a:gd name="T23" fmla="*/ 104 h 349"/>
                <a:gd name="T24" fmla="*/ 78 w 397"/>
                <a:gd name="T25" fmla="*/ 97 h 349"/>
                <a:gd name="T26" fmla="*/ 72 w 397"/>
                <a:gd name="T27" fmla="*/ 134 h 349"/>
                <a:gd name="T28" fmla="*/ 96 w 397"/>
                <a:gd name="T29" fmla="*/ 185 h 349"/>
                <a:gd name="T30" fmla="*/ 125 w 397"/>
                <a:gd name="T31" fmla="*/ 222 h 349"/>
                <a:gd name="T32" fmla="*/ 143 w 397"/>
                <a:gd name="T33" fmla="*/ 239 h 349"/>
                <a:gd name="T34" fmla="*/ 125 w 397"/>
                <a:gd name="T35" fmla="*/ 234 h 349"/>
                <a:gd name="T36" fmla="*/ 127 w 397"/>
                <a:gd name="T37" fmla="*/ 262 h 349"/>
                <a:gd name="T38" fmla="*/ 155 w 397"/>
                <a:gd name="T39" fmla="*/ 298 h 349"/>
                <a:gd name="T40" fmla="*/ 167 w 397"/>
                <a:gd name="T41" fmla="*/ 315 h 349"/>
                <a:gd name="T42" fmla="*/ 182 w 397"/>
                <a:gd name="T43" fmla="*/ 317 h 349"/>
                <a:gd name="T44" fmla="*/ 204 w 397"/>
                <a:gd name="T45" fmla="*/ 328 h 349"/>
                <a:gd name="T46" fmla="*/ 184 w 397"/>
                <a:gd name="T47" fmla="*/ 330 h 349"/>
                <a:gd name="T48" fmla="*/ 208 w 397"/>
                <a:gd name="T49" fmla="*/ 337 h 349"/>
                <a:gd name="T50" fmla="*/ 250 w 397"/>
                <a:gd name="T51" fmla="*/ 347 h 349"/>
                <a:gd name="T52" fmla="*/ 272 w 397"/>
                <a:gd name="T53" fmla="*/ 335 h 349"/>
                <a:gd name="T54" fmla="*/ 279 w 397"/>
                <a:gd name="T55" fmla="*/ 320 h 349"/>
                <a:gd name="T56" fmla="*/ 279 w 397"/>
                <a:gd name="T57" fmla="*/ 315 h 349"/>
                <a:gd name="T58" fmla="*/ 296 w 397"/>
                <a:gd name="T59" fmla="*/ 298 h 349"/>
                <a:gd name="T60" fmla="*/ 309 w 397"/>
                <a:gd name="T61" fmla="*/ 286 h 349"/>
                <a:gd name="T62" fmla="*/ 316 w 397"/>
                <a:gd name="T63" fmla="*/ 281 h 349"/>
                <a:gd name="T64" fmla="*/ 345 w 397"/>
                <a:gd name="T65" fmla="*/ 291 h 349"/>
                <a:gd name="T66" fmla="*/ 328 w 397"/>
                <a:gd name="T67" fmla="*/ 289 h 349"/>
                <a:gd name="T68" fmla="*/ 341 w 397"/>
                <a:gd name="T69" fmla="*/ 311 h 349"/>
                <a:gd name="T70" fmla="*/ 355 w 397"/>
                <a:gd name="T71" fmla="*/ 305 h 349"/>
                <a:gd name="T72" fmla="*/ 353 w 397"/>
                <a:gd name="T73" fmla="*/ 283 h 349"/>
                <a:gd name="T74" fmla="*/ 351 w 397"/>
                <a:gd name="T75" fmla="*/ 271 h 349"/>
                <a:gd name="T76" fmla="*/ 356 w 397"/>
                <a:gd name="T77" fmla="*/ 242 h 349"/>
                <a:gd name="T78" fmla="*/ 368 w 397"/>
                <a:gd name="T79" fmla="*/ 215 h 349"/>
                <a:gd name="T80" fmla="*/ 372 w 397"/>
                <a:gd name="T81" fmla="*/ 212 h 349"/>
                <a:gd name="T82" fmla="*/ 383 w 397"/>
                <a:gd name="T83" fmla="*/ 232 h 349"/>
                <a:gd name="T84" fmla="*/ 191 w 397"/>
                <a:gd name="T85" fmla="*/ 264 h 349"/>
                <a:gd name="T86" fmla="*/ 209 w 397"/>
                <a:gd name="T87" fmla="*/ 269 h 349"/>
                <a:gd name="T88" fmla="*/ 201 w 397"/>
                <a:gd name="T89" fmla="*/ 278 h 349"/>
                <a:gd name="T90" fmla="*/ 203 w 397"/>
                <a:gd name="T91" fmla="*/ 295 h 349"/>
                <a:gd name="T92" fmla="*/ 187 w 397"/>
                <a:gd name="T93" fmla="*/ 276 h 349"/>
                <a:gd name="T94" fmla="*/ 211 w 397"/>
                <a:gd name="T95" fmla="*/ 286 h 349"/>
                <a:gd name="T96" fmla="*/ 289 w 397"/>
                <a:gd name="T97" fmla="*/ 327 h 349"/>
                <a:gd name="T98" fmla="*/ 290 w 397"/>
                <a:gd name="T99" fmla="*/ 332 h 349"/>
                <a:gd name="T100" fmla="*/ 301 w 397"/>
                <a:gd name="T101" fmla="*/ 327 h 349"/>
                <a:gd name="T102" fmla="*/ 23 w 397"/>
                <a:gd name="T103" fmla="*/ 29 h 349"/>
                <a:gd name="T104" fmla="*/ 5 w 397"/>
                <a:gd name="T105" fmla="*/ 11 h 349"/>
                <a:gd name="T106" fmla="*/ 5 w 397"/>
                <a:gd name="T107" fmla="*/ 48 h 349"/>
                <a:gd name="T108" fmla="*/ 370 w 397"/>
                <a:gd name="T109" fmla="*/ 80 h 349"/>
                <a:gd name="T110" fmla="*/ 346 w 397"/>
                <a:gd name="T111" fmla="*/ 31 h 349"/>
                <a:gd name="T112" fmla="*/ 368 w 397"/>
                <a:gd name="T113" fmla="*/ 60 h 349"/>
                <a:gd name="T114" fmla="*/ 375 w 397"/>
                <a:gd name="T115" fmla="*/ 48 h 349"/>
                <a:gd name="T116" fmla="*/ 336 w 397"/>
                <a:gd name="T117" fmla="*/ 26 h 349"/>
                <a:gd name="T118" fmla="*/ 356 w 397"/>
                <a:gd name="T119" fmla="*/ 71 h 349"/>
                <a:gd name="T120" fmla="*/ 388 w 397"/>
                <a:gd name="T121" fmla="*/ 78 h 349"/>
                <a:gd name="T122" fmla="*/ 94 w 397"/>
                <a:gd name="T123" fmla="*/ 70 h 349"/>
                <a:gd name="T124" fmla="*/ 89 w 397"/>
                <a:gd name="T125" fmla="*/ 100 h 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97" h="349">
                  <a:moveTo>
                    <a:pt x="368" y="262"/>
                  </a:moveTo>
                  <a:lnTo>
                    <a:pt x="368" y="262"/>
                  </a:lnTo>
                  <a:lnTo>
                    <a:pt x="368" y="261"/>
                  </a:lnTo>
                  <a:lnTo>
                    <a:pt x="368" y="259"/>
                  </a:lnTo>
                  <a:lnTo>
                    <a:pt x="366" y="259"/>
                  </a:lnTo>
                  <a:lnTo>
                    <a:pt x="365" y="259"/>
                  </a:lnTo>
                  <a:lnTo>
                    <a:pt x="363" y="259"/>
                  </a:lnTo>
                  <a:lnTo>
                    <a:pt x="361" y="259"/>
                  </a:lnTo>
                  <a:lnTo>
                    <a:pt x="360" y="261"/>
                  </a:lnTo>
                  <a:lnTo>
                    <a:pt x="358" y="261"/>
                  </a:lnTo>
                  <a:lnTo>
                    <a:pt x="356" y="262"/>
                  </a:lnTo>
                  <a:lnTo>
                    <a:pt x="356" y="264"/>
                  </a:lnTo>
                  <a:lnTo>
                    <a:pt x="358" y="266"/>
                  </a:lnTo>
                  <a:lnTo>
                    <a:pt x="360" y="266"/>
                  </a:lnTo>
                  <a:lnTo>
                    <a:pt x="358" y="269"/>
                  </a:lnTo>
                  <a:lnTo>
                    <a:pt x="358" y="271"/>
                  </a:lnTo>
                  <a:lnTo>
                    <a:pt x="356" y="271"/>
                  </a:lnTo>
                  <a:lnTo>
                    <a:pt x="356" y="273"/>
                  </a:lnTo>
                  <a:lnTo>
                    <a:pt x="358" y="273"/>
                  </a:lnTo>
                  <a:lnTo>
                    <a:pt x="358" y="273"/>
                  </a:lnTo>
                  <a:lnTo>
                    <a:pt x="360" y="271"/>
                  </a:lnTo>
                  <a:lnTo>
                    <a:pt x="365" y="271"/>
                  </a:lnTo>
                  <a:lnTo>
                    <a:pt x="365" y="269"/>
                  </a:lnTo>
                  <a:lnTo>
                    <a:pt x="363" y="268"/>
                  </a:lnTo>
                  <a:lnTo>
                    <a:pt x="361" y="266"/>
                  </a:lnTo>
                  <a:lnTo>
                    <a:pt x="365" y="266"/>
                  </a:lnTo>
                  <a:lnTo>
                    <a:pt x="368" y="266"/>
                  </a:lnTo>
                  <a:lnTo>
                    <a:pt x="372" y="264"/>
                  </a:lnTo>
                  <a:lnTo>
                    <a:pt x="370" y="264"/>
                  </a:lnTo>
                  <a:lnTo>
                    <a:pt x="368" y="262"/>
                  </a:lnTo>
                  <a:close/>
                  <a:moveTo>
                    <a:pt x="306" y="310"/>
                  </a:moveTo>
                  <a:lnTo>
                    <a:pt x="306" y="310"/>
                  </a:lnTo>
                  <a:lnTo>
                    <a:pt x="306" y="308"/>
                  </a:lnTo>
                  <a:lnTo>
                    <a:pt x="306" y="308"/>
                  </a:lnTo>
                  <a:lnTo>
                    <a:pt x="304" y="306"/>
                  </a:lnTo>
                  <a:lnTo>
                    <a:pt x="304" y="306"/>
                  </a:lnTo>
                  <a:lnTo>
                    <a:pt x="304" y="305"/>
                  </a:lnTo>
                  <a:lnTo>
                    <a:pt x="302" y="303"/>
                  </a:lnTo>
                  <a:lnTo>
                    <a:pt x="301" y="301"/>
                  </a:lnTo>
                  <a:lnTo>
                    <a:pt x="299" y="301"/>
                  </a:lnTo>
                  <a:lnTo>
                    <a:pt x="299" y="303"/>
                  </a:lnTo>
                  <a:lnTo>
                    <a:pt x="299" y="305"/>
                  </a:lnTo>
                  <a:lnTo>
                    <a:pt x="299" y="305"/>
                  </a:lnTo>
                  <a:lnTo>
                    <a:pt x="301" y="306"/>
                  </a:lnTo>
                  <a:lnTo>
                    <a:pt x="301" y="306"/>
                  </a:lnTo>
                  <a:lnTo>
                    <a:pt x="296" y="306"/>
                  </a:lnTo>
                  <a:lnTo>
                    <a:pt x="296" y="308"/>
                  </a:lnTo>
                  <a:lnTo>
                    <a:pt x="296" y="308"/>
                  </a:lnTo>
                  <a:lnTo>
                    <a:pt x="297" y="310"/>
                  </a:lnTo>
                  <a:lnTo>
                    <a:pt x="302" y="310"/>
                  </a:lnTo>
                  <a:lnTo>
                    <a:pt x="304" y="311"/>
                  </a:lnTo>
                  <a:lnTo>
                    <a:pt x="302" y="313"/>
                  </a:lnTo>
                  <a:lnTo>
                    <a:pt x="301" y="313"/>
                  </a:lnTo>
                  <a:lnTo>
                    <a:pt x="301" y="313"/>
                  </a:lnTo>
                  <a:lnTo>
                    <a:pt x="301" y="317"/>
                  </a:lnTo>
                  <a:lnTo>
                    <a:pt x="301" y="317"/>
                  </a:lnTo>
                  <a:lnTo>
                    <a:pt x="302" y="317"/>
                  </a:lnTo>
                  <a:lnTo>
                    <a:pt x="302" y="315"/>
                  </a:lnTo>
                  <a:lnTo>
                    <a:pt x="304" y="315"/>
                  </a:lnTo>
                  <a:lnTo>
                    <a:pt x="304" y="315"/>
                  </a:lnTo>
                  <a:lnTo>
                    <a:pt x="307" y="317"/>
                  </a:lnTo>
                  <a:lnTo>
                    <a:pt x="307" y="315"/>
                  </a:lnTo>
                  <a:lnTo>
                    <a:pt x="307" y="313"/>
                  </a:lnTo>
                  <a:lnTo>
                    <a:pt x="306" y="310"/>
                  </a:lnTo>
                  <a:close/>
                  <a:moveTo>
                    <a:pt x="383" y="237"/>
                  </a:moveTo>
                  <a:lnTo>
                    <a:pt x="383" y="235"/>
                  </a:lnTo>
                  <a:lnTo>
                    <a:pt x="382" y="235"/>
                  </a:lnTo>
                  <a:lnTo>
                    <a:pt x="378" y="234"/>
                  </a:lnTo>
                  <a:lnTo>
                    <a:pt x="377" y="234"/>
                  </a:lnTo>
                  <a:lnTo>
                    <a:pt x="375" y="234"/>
                  </a:lnTo>
                  <a:lnTo>
                    <a:pt x="377" y="235"/>
                  </a:lnTo>
                  <a:lnTo>
                    <a:pt x="377" y="237"/>
                  </a:lnTo>
                  <a:lnTo>
                    <a:pt x="380" y="237"/>
                  </a:lnTo>
                  <a:lnTo>
                    <a:pt x="382" y="237"/>
                  </a:lnTo>
                  <a:lnTo>
                    <a:pt x="382" y="239"/>
                  </a:lnTo>
                  <a:lnTo>
                    <a:pt x="383" y="239"/>
                  </a:lnTo>
                  <a:lnTo>
                    <a:pt x="383" y="239"/>
                  </a:lnTo>
                  <a:lnTo>
                    <a:pt x="385" y="239"/>
                  </a:lnTo>
                  <a:lnTo>
                    <a:pt x="385" y="239"/>
                  </a:lnTo>
                  <a:lnTo>
                    <a:pt x="383" y="237"/>
                  </a:lnTo>
                  <a:lnTo>
                    <a:pt x="383" y="237"/>
                  </a:lnTo>
                  <a:close/>
                  <a:moveTo>
                    <a:pt x="383" y="224"/>
                  </a:moveTo>
                  <a:lnTo>
                    <a:pt x="383" y="222"/>
                  </a:lnTo>
                  <a:lnTo>
                    <a:pt x="385" y="220"/>
                  </a:lnTo>
                  <a:lnTo>
                    <a:pt x="387" y="219"/>
                  </a:lnTo>
                  <a:lnTo>
                    <a:pt x="387" y="219"/>
                  </a:lnTo>
                  <a:lnTo>
                    <a:pt x="387" y="219"/>
                  </a:lnTo>
                  <a:lnTo>
                    <a:pt x="382" y="213"/>
                  </a:lnTo>
                  <a:lnTo>
                    <a:pt x="382" y="208"/>
                  </a:lnTo>
                  <a:lnTo>
                    <a:pt x="383" y="205"/>
                  </a:lnTo>
                  <a:lnTo>
                    <a:pt x="383" y="202"/>
                  </a:lnTo>
                  <a:lnTo>
                    <a:pt x="383" y="202"/>
                  </a:lnTo>
                  <a:lnTo>
                    <a:pt x="383" y="200"/>
                  </a:lnTo>
                  <a:lnTo>
                    <a:pt x="383" y="200"/>
                  </a:lnTo>
                  <a:lnTo>
                    <a:pt x="383" y="200"/>
                  </a:lnTo>
                  <a:lnTo>
                    <a:pt x="380" y="198"/>
                  </a:lnTo>
                  <a:lnTo>
                    <a:pt x="380" y="197"/>
                  </a:lnTo>
                  <a:lnTo>
                    <a:pt x="380" y="197"/>
                  </a:lnTo>
                  <a:lnTo>
                    <a:pt x="380" y="195"/>
                  </a:lnTo>
                  <a:lnTo>
                    <a:pt x="378" y="193"/>
                  </a:lnTo>
                  <a:lnTo>
                    <a:pt x="378" y="191"/>
                  </a:lnTo>
                  <a:lnTo>
                    <a:pt x="380" y="190"/>
                  </a:lnTo>
                  <a:lnTo>
                    <a:pt x="382" y="188"/>
                  </a:lnTo>
                  <a:lnTo>
                    <a:pt x="382" y="188"/>
                  </a:lnTo>
                  <a:lnTo>
                    <a:pt x="380" y="181"/>
                  </a:lnTo>
                  <a:lnTo>
                    <a:pt x="380" y="181"/>
                  </a:lnTo>
                  <a:lnTo>
                    <a:pt x="382" y="180"/>
                  </a:lnTo>
                  <a:lnTo>
                    <a:pt x="382" y="176"/>
                  </a:lnTo>
                  <a:lnTo>
                    <a:pt x="383" y="175"/>
                  </a:lnTo>
                  <a:lnTo>
                    <a:pt x="383" y="173"/>
                  </a:lnTo>
                  <a:lnTo>
                    <a:pt x="382" y="173"/>
                  </a:lnTo>
                  <a:lnTo>
                    <a:pt x="380" y="169"/>
                  </a:lnTo>
                  <a:lnTo>
                    <a:pt x="380" y="168"/>
                  </a:lnTo>
                  <a:lnTo>
                    <a:pt x="380" y="168"/>
                  </a:lnTo>
                  <a:lnTo>
                    <a:pt x="380" y="166"/>
                  </a:lnTo>
                  <a:lnTo>
                    <a:pt x="380" y="164"/>
                  </a:lnTo>
                  <a:lnTo>
                    <a:pt x="380" y="163"/>
                  </a:lnTo>
                  <a:lnTo>
                    <a:pt x="380" y="161"/>
                  </a:lnTo>
                  <a:lnTo>
                    <a:pt x="385" y="151"/>
                  </a:lnTo>
                  <a:lnTo>
                    <a:pt x="387" y="148"/>
                  </a:lnTo>
                  <a:lnTo>
                    <a:pt x="385" y="148"/>
                  </a:lnTo>
                  <a:lnTo>
                    <a:pt x="378" y="153"/>
                  </a:lnTo>
                  <a:lnTo>
                    <a:pt x="378" y="151"/>
                  </a:lnTo>
                  <a:lnTo>
                    <a:pt x="380" y="149"/>
                  </a:lnTo>
                  <a:lnTo>
                    <a:pt x="383" y="148"/>
                  </a:lnTo>
                  <a:lnTo>
                    <a:pt x="383" y="146"/>
                  </a:lnTo>
                  <a:lnTo>
                    <a:pt x="383" y="144"/>
                  </a:lnTo>
                  <a:lnTo>
                    <a:pt x="380" y="142"/>
                  </a:lnTo>
                  <a:lnTo>
                    <a:pt x="380" y="141"/>
                  </a:lnTo>
                  <a:lnTo>
                    <a:pt x="380" y="141"/>
                  </a:lnTo>
                  <a:lnTo>
                    <a:pt x="378" y="139"/>
                  </a:lnTo>
                  <a:lnTo>
                    <a:pt x="378" y="136"/>
                  </a:lnTo>
                  <a:lnTo>
                    <a:pt x="380" y="134"/>
                  </a:lnTo>
                  <a:lnTo>
                    <a:pt x="380" y="132"/>
                  </a:lnTo>
                  <a:lnTo>
                    <a:pt x="380" y="132"/>
                  </a:lnTo>
                  <a:lnTo>
                    <a:pt x="382" y="129"/>
                  </a:lnTo>
                  <a:lnTo>
                    <a:pt x="382" y="127"/>
                  </a:lnTo>
                  <a:lnTo>
                    <a:pt x="382" y="127"/>
                  </a:lnTo>
                  <a:lnTo>
                    <a:pt x="380" y="127"/>
                  </a:lnTo>
                  <a:lnTo>
                    <a:pt x="380" y="127"/>
                  </a:lnTo>
                  <a:lnTo>
                    <a:pt x="380" y="126"/>
                  </a:lnTo>
                  <a:lnTo>
                    <a:pt x="382" y="126"/>
                  </a:lnTo>
                  <a:lnTo>
                    <a:pt x="382" y="124"/>
                  </a:lnTo>
                  <a:lnTo>
                    <a:pt x="383" y="124"/>
                  </a:lnTo>
                  <a:lnTo>
                    <a:pt x="385" y="124"/>
                  </a:lnTo>
                  <a:lnTo>
                    <a:pt x="383" y="122"/>
                  </a:lnTo>
                  <a:lnTo>
                    <a:pt x="383" y="120"/>
                  </a:lnTo>
                  <a:lnTo>
                    <a:pt x="380" y="117"/>
                  </a:lnTo>
                  <a:lnTo>
                    <a:pt x="373" y="109"/>
                  </a:lnTo>
                  <a:lnTo>
                    <a:pt x="373" y="109"/>
                  </a:lnTo>
                  <a:lnTo>
                    <a:pt x="370" y="109"/>
                  </a:lnTo>
                  <a:lnTo>
                    <a:pt x="368" y="109"/>
                  </a:lnTo>
                  <a:lnTo>
                    <a:pt x="366" y="109"/>
                  </a:lnTo>
                  <a:lnTo>
                    <a:pt x="366" y="105"/>
                  </a:lnTo>
                  <a:lnTo>
                    <a:pt x="363" y="104"/>
                  </a:lnTo>
                  <a:lnTo>
                    <a:pt x="363" y="104"/>
                  </a:lnTo>
                  <a:lnTo>
                    <a:pt x="361" y="102"/>
                  </a:lnTo>
                  <a:lnTo>
                    <a:pt x="360" y="104"/>
                  </a:lnTo>
                  <a:lnTo>
                    <a:pt x="360" y="104"/>
                  </a:lnTo>
                  <a:lnTo>
                    <a:pt x="360" y="102"/>
                  </a:lnTo>
                  <a:lnTo>
                    <a:pt x="358" y="102"/>
                  </a:lnTo>
                  <a:lnTo>
                    <a:pt x="358" y="100"/>
                  </a:lnTo>
                  <a:lnTo>
                    <a:pt x="356" y="100"/>
                  </a:lnTo>
                  <a:lnTo>
                    <a:pt x="355" y="100"/>
                  </a:lnTo>
                  <a:lnTo>
                    <a:pt x="355" y="100"/>
                  </a:lnTo>
                  <a:lnTo>
                    <a:pt x="353" y="100"/>
                  </a:lnTo>
                  <a:lnTo>
                    <a:pt x="353" y="102"/>
                  </a:lnTo>
                  <a:lnTo>
                    <a:pt x="351" y="102"/>
                  </a:lnTo>
                  <a:lnTo>
                    <a:pt x="351" y="105"/>
                  </a:lnTo>
                  <a:lnTo>
                    <a:pt x="350" y="107"/>
                  </a:lnTo>
                  <a:lnTo>
                    <a:pt x="350" y="109"/>
                  </a:lnTo>
                  <a:lnTo>
                    <a:pt x="348" y="110"/>
                  </a:lnTo>
                  <a:lnTo>
                    <a:pt x="346" y="112"/>
                  </a:lnTo>
                  <a:lnTo>
                    <a:pt x="343" y="114"/>
                  </a:lnTo>
                  <a:lnTo>
                    <a:pt x="341" y="114"/>
                  </a:lnTo>
                  <a:lnTo>
                    <a:pt x="339" y="114"/>
                  </a:lnTo>
                  <a:lnTo>
                    <a:pt x="336" y="112"/>
                  </a:lnTo>
                  <a:lnTo>
                    <a:pt x="334" y="110"/>
                  </a:lnTo>
                  <a:lnTo>
                    <a:pt x="331" y="112"/>
                  </a:lnTo>
                  <a:lnTo>
                    <a:pt x="331" y="110"/>
                  </a:lnTo>
                  <a:lnTo>
                    <a:pt x="329" y="109"/>
                  </a:lnTo>
                  <a:lnTo>
                    <a:pt x="328" y="109"/>
                  </a:lnTo>
                  <a:lnTo>
                    <a:pt x="326" y="109"/>
                  </a:lnTo>
                  <a:lnTo>
                    <a:pt x="321" y="110"/>
                  </a:lnTo>
                  <a:lnTo>
                    <a:pt x="321" y="110"/>
                  </a:lnTo>
                  <a:lnTo>
                    <a:pt x="321" y="112"/>
                  </a:lnTo>
                  <a:lnTo>
                    <a:pt x="314" y="119"/>
                  </a:lnTo>
                  <a:lnTo>
                    <a:pt x="312" y="122"/>
                  </a:lnTo>
                  <a:lnTo>
                    <a:pt x="309" y="124"/>
                  </a:lnTo>
                  <a:lnTo>
                    <a:pt x="306" y="124"/>
                  </a:lnTo>
                  <a:lnTo>
                    <a:pt x="304" y="122"/>
                  </a:lnTo>
                  <a:lnTo>
                    <a:pt x="304" y="122"/>
                  </a:lnTo>
                  <a:lnTo>
                    <a:pt x="304" y="120"/>
                  </a:lnTo>
                  <a:lnTo>
                    <a:pt x="302" y="120"/>
                  </a:lnTo>
                  <a:lnTo>
                    <a:pt x="301" y="120"/>
                  </a:lnTo>
                  <a:lnTo>
                    <a:pt x="301" y="120"/>
                  </a:lnTo>
                  <a:lnTo>
                    <a:pt x="301" y="119"/>
                  </a:lnTo>
                  <a:lnTo>
                    <a:pt x="299" y="119"/>
                  </a:lnTo>
                  <a:lnTo>
                    <a:pt x="296" y="119"/>
                  </a:lnTo>
                  <a:lnTo>
                    <a:pt x="296" y="117"/>
                  </a:lnTo>
                  <a:lnTo>
                    <a:pt x="289" y="122"/>
                  </a:lnTo>
                  <a:lnTo>
                    <a:pt x="285" y="124"/>
                  </a:lnTo>
                  <a:lnTo>
                    <a:pt x="274" y="122"/>
                  </a:lnTo>
                  <a:lnTo>
                    <a:pt x="274" y="122"/>
                  </a:lnTo>
                  <a:lnTo>
                    <a:pt x="274" y="120"/>
                  </a:lnTo>
                  <a:lnTo>
                    <a:pt x="272" y="120"/>
                  </a:lnTo>
                  <a:lnTo>
                    <a:pt x="272" y="120"/>
                  </a:lnTo>
                  <a:lnTo>
                    <a:pt x="272" y="120"/>
                  </a:lnTo>
                  <a:lnTo>
                    <a:pt x="270" y="120"/>
                  </a:lnTo>
                  <a:lnTo>
                    <a:pt x="270" y="122"/>
                  </a:lnTo>
                  <a:lnTo>
                    <a:pt x="268" y="122"/>
                  </a:lnTo>
                  <a:lnTo>
                    <a:pt x="268" y="122"/>
                  </a:lnTo>
                  <a:lnTo>
                    <a:pt x="268" y="122"/>
                  </a:lnTo>
                  <a:lnTo>
                    <a:pt x="265" y="124"/>
                  </a:lnTo>
                  <a:lnTo>
                    <a:pt x="260" y="126"/>
                  </a:lnTo>
                  <a:lnTo>
                    <a:pt x="257" y="126"/>
                  </a:lnTo>
                  <a:lnTo>
                    <a:pt x="255" y="129"/>
                  </a:lnTo>
                  <a:lnTo>
                    <a:pt x="255" y="132"/>
                  </a:lnTo>
                  <a:lnTo>
                    <a:pt x="257" y="132"/>
                  </a:lnTo>
                  <a:lnTo>
                    <a:pt x="258" y="134"/>
                  </a:lnTo>
                  <a:lnTo>
                    <a:pt x="262" y="134"/>
                  </a:lnTo>
                  <a:lnTo>
                    <a:pt x="263" y="136"/>
                  </a:lnTo>
                  <a:lnTo>
                    <a:pt x="265" y="136"/>
                  </a:lnTo>
                  <a:lnTo>
                    <a:pt x="265" y="137"/>
                  </a:lnTo>
                  <a:lnTo>
                    <a:pt x="265" y="137"/>
                  </a:lnTo>
                  <a:lnTo>
                    <a:pt x="263" y="137"/>
                  </a:lnTo>
                  <a:lnTo>
                    <a:pt x="263" y="136"/>
                  </a:lnTo>
                  <a:lnTo>
                    <a:pt x="262" y="136"/>
                  </a:lnTo>
                  <a:lnTo>
                    <a:pt x="260" y="136"/>
                  </a:lnTo>
                  <a:lnTo>
                    <a:pt x="260" y="136"/>
                  </a:lnTo>
                  <a:lnTo>
                    <a:pt x="260" y="137"/>
                  </a:lnTo>
                  <a:lnTo>
                    <a:pt x="258" y="137"/>
                  </a:lnTo>
                  <a:lnTo>
                    <a:pt x="257" y="137"/>
                  </a:lnTo>
                  <a:lnTo>
                    <a:pt x="255" y="137"/>
                  </a:lnTo>
                  <a:lnTo>
                    <a:pt x="253" y="136"/>
                  </a:lnTo>
                  <a:lnTo>
                    <a:pt x="253" y="136"/>
                  </a:lnTo>
                  <a:lnTo>
                    <a:pt x="253" y="134"/>
                  </a:lnTo>
                  <a:lnTo>
                    <a:pt x="253" y="132"/>
                  </a:lnTo>
                  <a:lnTo>
                    <a:pt x="253" y="131"/>
                  </a:lnTo>
                  <a:lnTo>
                    <a:pt x="252" y="129"/>
                  </a:lnTo>
                  <a:lnTo>
                    <a:pt x="252" y="129"/>
                  </a:lnTo>
                  <a:lnTo>
                    <a:pt x="250" y="129"/>
                  </a:lnTo>
                  <a:lnTo>
                    <a:pt x="250" y="129"/>
                  </a:lnTo>
                  <a:lnTo>
                    <a:pt x="248" y="129"/>
                  </a:lnTo>
                  <a:lnTo>
                    <a:pt x="247" y="129"/>
                  </a:lnTo>
                  <a:lnTo>
                    <a:pt x="247" y="129"/>
                  </a:lnTo>
                  <a:lnTo>
                    <a:pt x="245" y="131"/>
                  </a:lnTo>
                  <a:lnTo>
                    <a:pt x="243" y="131"/>
                  </a:lnTo>
                  <a:lnTo>
                    <a:pt x="241" y="131"/>
                  </a:lnTo>
                  <a:lnTo>
                    <a:pt x="240" y="131"/>
                  </a:lnTo>
                  <a:lnTo>
                    <a:pt x="240" y="131"/>
                  </a:lnTo>
                  <a:lnTo>
                    <a:pt x="240" y="132"/>
                  </a:lnTo>
                  <a:lnTo>
                    <a:pt x="238" y="134"/>
                  </a:lnTo>
                  <a:lnTo>
                    <a:pt x="235" y="136"/>
                  </a:lnTo>
                  <a:lnTo>
                    <a:pt x="235" y="137"/>
                  </a:lnTo>
                  <a:lnTo>
                    <a:pt x="236" y="137"/>
                  </a:lnTo>
                  <a:lnTo>
                    <a:pt x="235" y="139"/>
                  </a:lnTo>
                  <a:lnTo>
                    <a:pt x="233" y="137"/>
                  </a:lnTo>
                  <a:lnTo>
                    <a:pt x="233" y="137"/>
                  </a:lnTo>
                  <a:lnTo>
                    <a:pt x="233" y="136"/>
                  </a:lnTo>
                  <a:lnTo>
                    <a:pt x="231" y="134"/>
                  </a:lnTo>
                  <a:lnTo>
                    <a:pt x="231" y="134"/>
                  </a:lnTo>
                  <a:lnTo>
                    <a:pt x="226" y="136"/>
                  </a:lnTo>
                  <a:lnTo>
                    <a:pt x="221" y="137"/>
                  </a:lnTo>
                  <a:lnTo>
                    <a:pt x="214" y="137"/>
                  </a:lnTo>
                  <a:lnTo>
                    <a:pt x="203" y="136"/>
                  </a:lnTo>
                  <a:lnTo>
                    <a:pt x="194" y="134"/>
                  </a:lnTo>
                  <a:lnTo>
                    <a:pt x="191" y="132"/>
                  </a:lnTo>
                  <a:lnTo>
                    <a:pt x="191" y="132"/>
                  </a:lnTo>
                  <a:lnTo>
                    <a:pt x="189" y="132"/>
                  </a:lnTo>
                  <a:lnTo>
                    <a:pt x="187" y="131"/>
                  </a:lnTo>
                  <a:lnTo>
                    <a:pt x="186" y="131"/>
                  </a:lnTo>
                  <a:lnTo>
                    <a:pt x="182" y="129"/>
                  </a:lnTo>
                  <a:lnTo>
                    <a:pt x="181" y="127"/>
                  </a:lnTo>
                  <a:lnTo>
                    <a:pt x="179" y="129"/>
                  </a:lnTo>
                  <a:lnTo>
                    <a:pt x="179" y="127"/>
                  </a:lnTo>
                  <a:lnTo>
                    <a:pt x="177" y="127"/>
                  </a:lnTo>
                  <a:lnTo>
                    <a:pt x="177" y="127"/>
                  </a:lnTo>
                  <a:lnTo>
                    <a:pt x="176" y="126"/>
                  </a:lnTo>
                  <a:lnTo>
                    <a:pt x="172" y="126"/>
                  </a:lnTo>
                  <a:lnTo>
                    <a:pt x="170" y="126"/>
                  </a:lnTo>
                  <a:lnTo>
                    <a:pt x="169" y="126"/>
                  </a:lnTo>
                  <a:lnTo>
                    <a:pt x="167" y="124"/>
                  </a:lnTo>
                  <a:lnTo>
                    <a:pt x="164" y="122"/>
                  </a:lnTo>
                  <a:lnTo>
                    <a:pt x="162" y="120"/>
                  </a:lnTo>
                  <a:lnTo>
                    <a:pt x="162" y="119"/>
                  </a:lnTo>
                  <a:lnTo>
                    <a:pt x="162" y="117"/>
                  </a:lnTo>
                  <a:lnTo>
                    <a:pt x="160" y="117"/>
                  </a:lnTo>
                  <a:lnTo>
                    <a:pt x="152" y="117"/>
                  </a:lnTo>
                  <a:lnTo>
                    <a:pt x="149" y="115"/>
                  </a:lnTo>
                  <a:lnTo>
                    <a:pt x="145" y="114"/>
                  </a:lnTo>
                  <a:lnTo>
                    <a:pt x="143" y="110"/>
                  </a:lnTo>
                  <a:lnTo>
                    <a:pt x="138" y="112"/>
                  </a:lnTo>
                  <a:lnTo>
                    <a:pt x="137" y="112"/>
                  </a:lnTo>
                  <a:lnTo>
                    <a:pt x="133" y="110"/>
                  </a:lnTo>
                  <a:lnTo>
                    <a:pt x="132" y="110"/>
                  </a:lnTo>
                  <a:lnTo>
                    <a:pt x="130" y="110"/>
                  </a:lnTo>
                  <a:lnTo>
                    <a:pt x="128" y="110"/>
                  </a:lnTo>
                  <a:lnTo>
                    <a:pt x="127" y="109"/>
                  </a:lnTo>
                  <a:lnTo>
                    <a:pt x="127" y="109"/>
                  </a:lnTo>
                  <a:lnTo>
                    <a:pt x="123" y="107"/>
                  </a:lnTo>
                  <a:lnTo>
                    <a:pt x="121" y="105"/>
                  </a:lnTo>
                  <a:lnTo>
                    <a:pt x="121" y="105"/>
                  </a:lnTo>
                  <a:lnTo>
                    <a:pt x="121" y="104"/>
                  </a:lnTo>
                  <a:lnTo>
                    <a:pt x="123" y="104"/>
                  </a:lnTo>
                  <a:lnTo>
                    <a:pt x="125" y="102"/>
                  </a:lnTo>
                  <a:lnTo>
                    <a:pt x="125" y="100"/>
                  </a:lnTo>
                  <a:lnTo>
                    <a:pt x="121" y="99"/>
                  </a:lnTo>
                  <a:lnTo>
                    <a:pt x="120" y="99"/>
                  </a:lnTo>
                  <a:lnTo>
                    <a:pt x="121" y="100"/>
                  </a:lnTo>
                  <a:lnTo>
                    <a:pt x="121" y="102"/>
                  </a:lnTo>
                  <a:lnTo>
                    <a:pt x="121" y="104"/>
                  </a:lnTo>
                  <a:lnTo>
                    <a:pt x="120" y="105"/>
                  </a:lnTo>
                  <a:lnTo>
                    <a:pt x="118" y="105"/>
                  </a:lnTo>
                  <a:lnTo>
                    <a:pt x="110" y="105"/>
                  </a:lnTo>
                  <a:lnTo>
                    <a:pt x="111" y="107"/>
                  </a:lnTo>
                  <a:lnTo>
                    <a:pt x="111" y="107"/>
                  </a:lnTo>
                  <a:lnTo>
                    <a:pt x="110" y="107"/>
                  </a:lnTo>
                  <a:lnTo>
                    <a:pt x="106" y="107"/>
                  </a:lnTo>
                  <a:lnTo>
                    <a:pt x="106" y="107"/>
                  </a:lnTo>
                  <a:lnTo>
                    <a:pt x="105" y="107"/>
                  </a:lnTo>
                  <a:lnTo>
                    <a:pt x="105" y="105"/>
                  </a:lnTo>
                  <a:lnTo>
                    <a:pt x="101" y="104"/>
                  </a:lnTo>
                  <a:lnTo>
                    <a:pt x="100" y="104"/>
                  </a:lnTo>
                  <a:lnTo>
                    <a:pt x="100" y="102"/>
                  </a:lnTo>
                  <a:lnTo>
                    <a:pt x="98" y="102"/>
                  </a:lnTo>
                  <a:lnTo>
                    <a:pt x="96" y="100"/>
                  </a:lnTo>
                  <a:lnTo>
                    <a:pt x="93" y="102"/>
                  </a:lnTo>
                  <a:lnTo>
                    <a:pt x="89" y="102"/>
                  </a:lnTo>
                  <a:lnTo>
                    <a:pt x="84" y="99"/>
                  </a:lnTo>
                  <a:lnTo>
                    <a:pt x="81" y="99"/>
                  </a:lnTo>
                  <a:lnTo>
                    <a:pt x="81" y="99"/>
                  </a:lnTo>
                  <a:lnTo>
                    <a:pt x="79" y="99"/>
                  </a:lnTo>
                  <a:lnTo>
                    <a:pt x="79" y="100"/>
                  </a:lnTo>
                  <a:lnTo>
                    <a:pt x="79" y="100"/>
                  </a:lnTo>
                  <a:lnTo>
                    <a:pt x="79" y="99"/>
                  </a:lnTo>
                  <a:lnTo>
                    <a:pt x="78" y="97"/>
                  </a:lnTo>
                  <a:lnTo>
                    <a:pt x="78" y="97"/>
                  </a:lnTo>
                  <a:lnTo>
                    <a:pt x="76" y="95"/>
                  </a:lnTo>
                  <a:lnTo>
                    <a:pt x="76" y="93"/>
                  </a:lnTo>
                  <a:lnTo>
                    <a:pt x="74" y="92"/>
                  </a:lnTo>
                  <a:lnTo>
                    <a:pt x="72" y="93"/>
                  </a:lnTo>
                  <a:lnTo>
                    <a:pt x="72" y="95"/>
                  </a:lnTo>
                  <a:lnTo>
                    <a:pt x="72" y="97"/>
                  </a:lnTo>
                  <a:lnTo>
                    <a:pt x="74" y="107"/>
                  </a:lnTo>
                  <a:lnTo>
                    <a:pt x="74" y="109"/>
                  </a:lnTo>
                  <a:lnTo>
                    <a:pt x="74" y="112"/>
                  </a:lnTo>
                  <a:lnTo>
                    <a:pt x="72" y="114"/>
                  </a:lnTo>
                  <a:lnTo>
                    <a:pt x="72" y="114"/>
                  </a:lnTo>
                  <a:lnTo>
                    <a:pt x="71" y="114"/>
                  </a:lnTo>
                  <a:lnTo>
                    <a:pt x="69" y="114"/>
                  </a:lnTo>
                  <a:lnTo>
                    <a:pt x="67" y="115"/>
                  </a:lnTo>
                  <a:lnTo>
                    <a:pt x="67" y="117"/>
                  </a:lnTo>
                  <a:lnTo>
                    <a:pt x="66" y="117"/>
                  </a:lnTo>
                  <a:lnTo>
                    <a:pt x="66" y="117"/>
                  </a:lnTo>
                  <a:lnTo>
                    <a:pt x="67" y="119"/>
                  </a:lnTo>
                  <a:lnTo>
                    <a:pt x="67" y="120"/>
                  </a:lnTo>
                  <a:lnTo>
                    <a:pt x="67" y="122"/>
                  </a:lnTo>
                  <a:lnTo>
                    <a:pt x="66" y="122"/>
                  </a:lnTo>
                  <a:lnTo>
                    <a:pt x="66" y="122"/>
                  </a:lnTo>
                  <a:lnTo>
                    <a:pt x="69" y="127"/>
                  </a:lnTo>
                  <a:lnTo>
                    <a:pt x="71" y="131"/>
                  </a:lnTo>
                  <a:lnTo>
                    <a:pt x="71" y="134"/>
                  </a:lnTo>
                  <a:lnTo>
                    <a:pt x="72" y="134"/>
                  </a:lnTo>
                  <a:lnTo>
                    <a:pt x="72" y="137"/>
                  </a:lnTo>
                  <a:lnTo>
                    <a:pt x="72" y="141"/>
                  </a:lnTo>
                  <a:lnTo>
                    <a:pt x="71" y="142"/>
                  </a:lnTo>
                  <a:lnTo>
                    <a:pt x="72" y="144"/>
                  </a:lnTo>
                  <a:lnTo>
                    <a:pt x="79" y="151"/>
                  </a:lnTo>
                  <a:lnTo>
                    <a:pt x="79" y="154"/>
                  </a:lnTo>
                  <a:lnTo>
                    <a:pt x="81" y="156"/>
                  </a:lnTo>
                  <a:lnTo>
                    <a:pt x="78" y="158"/>
                  </a:lnTo>
                  <a:lnTo>
                    <a:pt x="78" y="158"/>
                  </a:lnTo>
                  <a:lnTo>
                    <a:pt x="78" y="158"/>
                  </a:lnTo>
                  <a:lnTo>
                    <a:pt x="78" y="158"/>
                  </a:lnTo>
                  <a:lnTo>
                    <a:pt x="78" y="158"/>
                  </a:lnTo>
                  <a:lnTo>
                    <a:pt x="79" y="159"/>
                  </a:lnTo>
                  <a:lnTo>
                    <a:pt x="79" y="161"/>
                  </a:lnTo>
                  <a:lnTo>
                    <a:pt x="81" y="161"/>
                  </a:lnTo>
                  <a:lnTo>
                    <a:pt x="81" y="161"/>
                  </a:lnTo>
                  <a:lnTo>
                    <a:pt x="83" y="164"/>
                  </a:lnTo>
                  <a:lnTo>
                    <a:pt x="88" y="169"/>
                  </a:lnTo>
                  <a:lnTo>
                    <a:pt x="91" y="178"/>
                  </a:lnTo>
                  <a:lnTo>
                    <a:pt x="91" y="181"/>
                  </a:lnTo>
                  <a:lnTo>
                    <a:pt x="91" y="181"/>
                  </a:lnTo>
                  <a:lnTo>
                    <a:pt x="93" y="183"/>
                  </a:lnTo>
                  <a:lnTo>
                    <a:pt x="93" y="183"/>
                  </a:lnTo>
                  <a:lnTo>
                    <a:pt x="93" y="183"/>
                  </a:lnTo>
                  <a:lnTo>
                    <a:pt x="94" y="183"/>
                  </a:lnTo>
                  <a:lnTo>
                    <a:pt x="96" y="185"/>
                  </a:lnTo>
                  <a:lnTo>
                    <a:pt x="96" y="185"/>
                  </a:lnTo>
                  <a:lnTo>
                    <a:pt x="96" y="186"/>
                  </a:lnTo>
                  <a:lnTo>
                    <a:pt x="98" y="186"/>
                  </a:lnTo>
                  <a:lnTo>
                    <a:pt x="101" y="191"/>
                  </a:lnTo>
                  <a:lnTo>
                    <a:pt x="103" y="193"/>
                  </a:lnTo>
                  <a:lnTo>
                    <a:pt x="103" y="193"/>
                  </a:lnTo>
                  <a:lnTo>
                    <a:pt x="103" y="193"/>
                  </a:lnTo>
                  <a:lnTo>
                    <a:pt x="105" y="197"/>
                  </a:lnTo>
                  <a:lnTo>
                    <a:pt x="105" y="197"/>
                  </a:lnTo>
                  <a:lnTo>
                    <a:pt x="105" y="197"/>
                  </a:lnTo>
                  <a:lnTo>
                    <a:pt x="111" y="202"/>
                  </a:lnTo>
                  <a:lnTo>
                    <a:pt x="116" y="205"/>
                  </a:lnTo>
                  <a:lnTo>
                    <a:pt x="120" y="212"/>
                  </a:lnTo>
                  <a:lnTo>
                    <a:pt x="121" y="219"/>
                  </a:lnTo>
                  <a:lnTo>
                    <a:pt x="118" y="225"/>
                  </a:lnTo>
                  <a:lnTo>
                    <a:pt x="121" y="227"/>
                  </a:lnTo>
                  <a:lnTo>
                    <a:pt x="121" y="229"/>
                  </a:lnTo>
                  <a:lnTo>
                    <a:pt x="123" y="227"/>
                  </a:lnTo>
                  <a:lnTo>
                    <a:pt x="123" y="227"/>
                  </a:lnTo>
                  <a:lnTo>
                    <a:pt x="123" y="225"/>
                  </a:lnTo>
                  <a:lnTo>
                    <a:pt x="123" y="224"/>
                  </a:lnTo>
                  <a:lnTo>
                    <a:pt x="123" y="224"/>
                  </a:lnTo>
                  <a:lnTo>
                    <a:pt x="123" y="224"/>
                  </a:lnTo>
                  <a:lnTo>
                    <a:pt x="125" y="224"/>
                  </a:lnTo>
                  <a:lnTo>
                    <a:pt x="125" y="222"/>
                  </a:lnTo>
                  <a:lnTo>
                    <a:pt x="125" y="222"/>
                  </a:lnTo>
                  <a:lnTo>
                    <a:pt x="127" y="220"/>
                  </a:lnTo>
                  <a:lnTo>
                    <a:pt x="127" y="220"/>
                  </a:lnTo>
                  <a:lnTo>
                    <a:pt x="128" y="222"/>
                  </a:lnTo>
                  <a:lnTo>
                    <a:pt x="128" y="222"/>
                  </a:lnTo>
                  <a:lnTo>
                    <a:pt x="128" y="224"/>
                  </a:lnTo>
                  <a:lnTo>
                    <a:pt x="130" y="227"/>
                  </a:lnTo>
                  <a:lnTo>
                    <a:pt x="130" y="229"/>
                  </a:lnTo>
                  <a:lnTo>
                    <a:pt x="130" y="229"/>
                  </a:lnTo>
                  <a:lnTo>
                    <a:pt x="132" y="230"/>
                  </a:lnTo>
                  <a:lnTo>
                    <a:pt x="133" y="232"/>
                  </a:lnTo>
                  <a:lnTo>
                    <a:pt x="138" y="237"/>
                  </a:lnTo>
                  <a:lnTo>
                    <a:pt x="140" y="237"/>
                  </a:lnTo>
                  <a:lnTo>
                    <a:pt x="140" y="237"/>
                  </a:lnTo>
                  <a:lnTo>
                    <a:pt x="140" y="237"/>
                  </a:lnTo>
                  <a:lnTo>
                    <a:pt x="142" y="235"/>
                  </a:lnTo>
                  <a:lnTo>
                    <a:pt x="142" y="235"/>
                  </a:lnTo>
                  <a:lnTo>
                    <a:pt x="143" y="237"/>
                  </a:lnTo>
                  <a:lnTo>
                    <a:pt x="143" y="237"/>
                  </a:lnTo>
                  <a:lnTo>
                    <a:pt x="143" y="237"/>
                  </a:lnTo>
                  <a:lnTo>
                    <a:pt x="143" y="239"/>
                  </a:lnTo>
                  <a:lnTo>
                    <a:pt x="143" y="239"/>
                  </a:lnTo>
                  <a:lnTo>
                    <a:pt x="143" y="239"/>
                  </a:lnTo>
                  <a:lnTo>
                    <a:pt x="143" y="239"/>
                  </a:lnTo>
                  <a:lnTo>
                    <a:pt x="143" y="239"/>
                  </a:lnTo>
                  <a:lnTo>
                    <a:pt x="143" y="239"/>
                  </a:lnTo>
                  <a:lnTo>
                    <a:pt x="143" y="239"/>
                  </a:lnTo>
                  <a:lnTo>
                    <a:pt x="145" y="239"/>
                  </a:lnTo>
                  <a:lnTo>
                    <a:pt x="143" y="239"/>
                  </a:lnTo>
                  <a:lnTo>
                    <a:pt x="145" y="239"/>
                  </a:lnTo>
                  <a:lnTo>
                    <a:pt x="145" y="239"/>
                  </a:lnTo>
                  <a:lnTo>
                    <a:pt x="147" y="237"/>
                  </a:lnTo>
                  <a:lnTo>
                    <a:pt x="147" y="239"/>
                  </a:lnTo>
                  <a:lnTo>
                    <a:pt x="145" y="240"/>
                  </a:lnTo>
                  <a:lnTo>
                    <a:pt x="143" y="242"/>
                  </a:lnTo>
                  <a:lnTo>
                    <a:pt x="143" y="246"/>
                  </a:lnTo>
                  <a:lnTo>
                    <a:pt x="142" y="246"/>
                  </a:lnTo>
                  <a:lnTo>
                    <a:pt x="140" y="244"/>
                  </a:lnTo>
                  <a:lnTo>
                    <a:pt x="140" y="251"/>
                  </a:lnTo>
                  <a:lnTo>
                    <a:pt x="140" y="252"/>
                  </a:lnTo>
                  <a:lnTo>
                    <a:pt x="140" y="252"/>
                  </a:lnTo>
                  <a:lnTo>
                    <a:pt x="138" y="252"/>
                  </a:lnTo>
                  <a:lnTo>
                    <a:pt x="137" y="249"/>
                  </a:lnTo>
                  <a:lnTo>
                    <a:pt x="137" y="246"/>
                  </a:lnTo>
                  <a:lnTo>
                    <a:pt x="137" y="242"/>
                  </a:lnTo>
                  <a:lnTo>
                    <a:pt x="137" y="240"/>
                  </a:lnTo>
                  <a:lnTo>
                    <a:pt x="135" y="240"/>
                  </a:lnTo>
                  <a:lnTo>
                    <a:pt x="130" y="237"/>
                  </a:lnTo>
                  <a:lnTo>
                    <a:pt x="127" y="237"/>
                  </a:lnTo>
                  <a:lnTo>
                    <a:pt x="127" y="235"/>
                  </a:lnTo>
                  <a:lnTo>
                    <a:pt x="127" y="235"/>
                  </a:lnTo>
                  <a:lnTo>
                    <a:pt x="127" y="234"/>
                  </a:lnTo>
                  <a:lnTo>
                    <a:pt x="125" y="234"/>
                  </a:lnTo>
                  <a:lnTo>
                    <a:pt x="125" y="234"/>
                  </a:lnTo>
                  <a:lnTo>
                    <a:pt x="123" y="232"/>
                  </a:lnTo>
                  <a:lnTo>
                    <a:pt x="120" y="232"/>
                  </a:lnTo>
                  <a:lnTo>
                    <a:pt x="120" y="232"/>
                  </a:lnTo>
                  <a:lnTo>
                    <a:pt x="120" y="230"/>
                  </a:lnTo>
                  <a:lnTo>
                    <a:pt x="118" y="229"/>
                  </a:lnTo>
                  <a:lnTo>
                    <a:pt x="118" y="227"/>
                  </a:lnTo>
                  <a:lnTo>
                    <a:pt x="116" y="225"/>
                  </a:lnTo>
                  <a:lnTo>
                    <a:pt x="115" y="225"/>
                  </a:lnTo>
                  <a:lnTo>
                    <a:pt x="115" y="227"/>
                  </a:lnTo>
                  <a:lnTo>
                    <a:pt x="116" y="229"/>
                  </a:lnTo>
                  <a:lnTo>
                    <a:pt x="116" y="230"/>
                  </a:lnTo>
                  <a:lnTo>
                    <a:pt x="116" y="235"/>
                  </a:lnTo>
                  <a:lnTo>
                    <a:pt x="116" y="237"/>
                  </a:lnTo>
                  <a:lnTo>
                    <a:pt x="118" y="240"/>
                  </a:lnTo>
                  <a:lnTo>
                    <a:pt x="120" y="246"/>
                  </a:lnTo>
                  <a:lnTo>
                    <a:pt x="118" y="249"/>
                  </a:lnTo>
                  <a:lnTo>
                    <a:pt x="120" y="252"/>
                  </a:lnTo>
                  <a:lnTo>
                    <a:pt x="121" y="254"/>
                  </a:lnTo>
                  <a:lnTo>
                    <a:pt x="125" y="257"/>
                  </a:lnTo>
                  <a:lnTo>
                    <a:pt x="121" y="259"/>
                  </a:lnTo>
                  <a:lnTo>
                    <a:pt x="121" y="261"/>
                  </a:lnTo>
                  <a:lnTo>
                    <a:pt x="123" y="261"/>
                  </a:lnTo>
                  <a:lnTo>
                    <a:pt x="125" y="261"/>
                  </a:lnTo>
                  <a:lnTo>
                    <a:pt x="125" y="262"/>
                  </a:lnTo>
                  <a:lnTo>
                    <a:pt x="127" y="262"/>
                  </a:lnTo>
                  <a:lnTo>
                    <a:pt x="127" y="264"/>
                  </a:lnTo>
                  <a:lnTo>
                    <a:pt x="127" y="264"/>
                  </a:lnTo>
                  <a:lnTo>
                    <a:pt x="128" y="264"/>
                  </a:lnTo>
                  <a:lnTo>
                    <a:pt x="128" y="264"/>
                  </a:lnTo>
                  <a:lnTo>
                    <a:pt x="130" y="269"/>
                  </a:lnTo>
                  <a:lnTo>
                    <a:pt x="132" y="269"/>
                  </a:lnTo>
                  <a:lnTo>
                    <a:pt x="132" y="269"/>
                  </a:lnTo>
                  <a:lnTo>
                    <a:pt x="132" y="271"/>
                  </a:lnTo>
                  <a:lnTo>
                    <a:pt x="130" y="273"/>
                  </a:lnTo>
                  <a:lnTo>
                    <a:pt x="130" y="273"/>
                  </a:lnTo>
                  <a:lnTo>
                    <a:pt x="130" y="273"/>
                  </a:lnTo>
                  <a:lnTo>
                    <a:pt x="130" y="274"/>
                  </a:lnTo>
                  <a:lnTo>
                    <a:pt x="130" y="274"/>
                  </a:lnTo>
                  <a:lnTo>
                    <a:pt x="132" y="274"/>
                  </a:lnTo>
                  <a:lnTo>
                    <a:pt x="133" y="274"/>
                  </a:lnTo>
                  <a:lnTo>
                    <a:pt x="133" y="276"/>
                  </a:lnTo>
                  <a:lnTo>
                    <a:pt x="133" y="278"/>
                  </a:lnTo>
                  <a:lnTo>
                    <a:pt x="135" y="281"/>
                  </a:lnTo>
                  <a:lnTo>
                    <a:pt x="137" y="284"/>
                  </a:lnTo>
                  <a:lnTo>
                    <a:pt x="140" y="288"/>
                  </a:lnTo>
                  <a:lnTo>
                    <a:pt x="142" y="291"/>
                  </a:lnTo>
                  <a:lnTo>
                    <a:pt x="143" y="291"/>
                  </a:lnTo>
                  <a:lnTo>
                    <a:pt x="149" y="291"/>
                  </a:lnTo>
                  <a:lnTo>
                    <a:pt x="150" y="291"/>
                  </a:lnTo>
                  <a:lnTo>
                    <a:pt x="154" y="296"/>
                  </a:lnTo>
                  <a:lnTo>
                    <a:pt x="155" y="298"/>
                  </a:lnTo>
                  <a:lnTo>
                    <a:pt x="155" y="298"/>
                  </a:lnTo>
                  <a:lnTo>
                    <a:pt x="157" y="298"/>
                  </a:lnTo>
                  <a:lnTo>
                    <a:pt x="157" y="298"/>
                  </a:lnTo>
                  <a:lnTo>
                    <a:pt x="157" y="300"/>
                  </a:lnTo>
                  <a:lnTo>
                    <a:pt x="157" y="300"/>
                  </a:lnTo>
                  <a:lnTo>
                    <a:pt x="157" y="300"/>
                  </a:lnTo>
                  <a:lnTo>
                    <a:pt x="157" y="303"/>
                  </a:lnTo>
                  <a:lnTo>
                    <a:pt x="157" y="303"/>
                  </a:lnTo>
                  <a:lnTo>
                    <a:pt x="157" y="303"/>
                  </a:lnTo>
                  <a:lnTo>
                    <a:pt x="159" y="303"/>
                  </a:lnTo>
                  <a:lnTo>
                    <a:pt x="160" y="303"/>
                  </a:lnTo>
                  <a:lnTo>
                    <a:pt x="160" y="303"/>
                  </a:lnTo>
                  <a:lnTo>
                    <a:pt x="162" y="303"/>
                  </a:lnTo>
                  <a:lnTo>
                    <a:pt x="160" y="305"/>
                  </a:lnTo>
                  <a:lnTo>
                    <a:pt x="162" y="306"/>
                  </a:lnTo>
                  <a:lnTo>
                    <a:pt x="162" y="306"/>
                  </a:lnTo>
                  <a:lnTo>
                    <a:pt x="162" y="306"/>
                  </a:lnTo>
                  <a:lnTo>
                    <a:pt x="164" y="308"/>
                  </a:lnTo>
                  <a:lnTo>
                    <a:pt x="164" y="308"/>
                  </a:lnTo>
                  <a:lnTo>
                    <a:pt x="164" y="308"/>
                  </a:lnTo>
                  <a:lnTo>
                    <a:pt x="164" y="310"/>
                  </a:lnTo>
                  <a:lnTo>
                    <a:pt x="164" y="310"/>
                  </a:lnTo>
                  <a:lnTo>
                    <a:pt x="165" y="310"/>
                  </a:lnTo>
                  <a:lnTo>
                    <a:pt x="167" y="311"/>
                  </a:lnTo>
                  <a:lnTo>
                    <a:pt x="167" y="313"/>
                  </a:lnTo>
                  <a:lnTo>
                    <a:pt x="167" y="315"/>
                  </a:lnTo>
                  <a:lnTo>
                    <a:pt x="167" y="315"/>
                  </a:lnTo>
                  <a:lnTo>
                    <a:pt x="170" y="320"/>
                  </a:lnTo>
                  <a:lnTo>
                    <a:pt x="170" y="320"/>
                  </a:lnTo>
                  <a:lnTo>
                    <a:pt x="172" y="320"/>
                  </a:lnTo>
                  <a:lnTo>
                    <a:pt x="176" y="320"/>
                  </a:lnTo>
                  <a:lnTo>
                    <a:pt x="177" y="320"/>
                  </a:lnTo>
                  <a:lnTo>
                    <a:pt x="179" y="320"/>
                  </a:lnTo>
                  <a:lnTo>
                    <a:pt x="179" y="318"/>
                  </a:lnTo>
                  <a:lnTo>
                    <a:pt x="177" y="318"/>
                  </a:lnTo>
                  <a:lnTo>
                    <a:pt x="174" y="318"/>
                  </a:lnTo>
                  <a:lnTo>
                    <a:pt x="174" y="318"/>
                  </a:lnTo>
                  <a:lnTo>
                    <a:pt x="174" y="317"/>
                  </a:lnTo>
                  <a:lnTo>
                    <a:pt x="174" y="317"/>
                  </a:lnTo>
                  <a:lnTo>
                    <a:pt x="176" y="317"/>
                  </a:lnTo>
                  <a:lnTo>
                    <a:pt x="176" y="317"/>
                  </a:lnTo>
                  <a:lnTo>
                    <a:pt x="176" y="317"/>
                  </a:lnTo>
                  <a:lnTo>
                    <a:pt x="177" y="315"/>
                  </a:lnTo>
                  <a:lnTo>
                    <a:pt x="177" y="315"/>
                  </a:lnTo>
                  <a:lnTo>
                    <a:pt x="177" y="313"/>
                  </a:lnTo>
                  <a:lnTo>
                    <a:pt x="177" y="311"/>
                  </a:lnTo>
                  <a:lnTo>
                    <a:pt x="177" y="311"/>
                  </a:lnTo>
                  <a:lnTo>
                    <a:pt x="179" y="313"/>
                  </a:lnTo>
                  <a:lnTo>
                    <a:pt x="181" y="313"/>
                  </a:lnTo>
                  <a:lnTo>
                    <a:pt x="181" y="313"/>
                  </a:lnTo>
                  <a:lnTo>
                    <a:pt x="181" y="317"/>
                  </a:lnTo>
                  <a:lnTo>
                    <a:pt x="182" y="317"/>
                  </a:lnTo>
                  <a:lnTo>
                    <a:pt x="182" y="318"/>
                  </a:lnTo>
                  <a:lnTo>
                    <a:pt x="184" y="320"/>
                  </a:lnTo>
                  <a:lnTo>
                    <a:pt x="186" y="322"/>
                  </a:lnTo>
                  <a:lnTo>
                    <a:pt x="187" y="322"/>
                  </a:lnTo>
                  <a:lnTo>
                    <a:pt x="189" y="322"/>
                  </a:lnTo>
                  <a:lnTo>
                    <a:pt x="189" y="320"/>
                  </a:lnTo>
                  <a:lnTo>
                    <a:pt x="189" y="320"/>
                  </a:lnTo>
                  <a:lnTo>
                    <a:pt x="189" y="318"/>
                  </a:lnTo>
                  <a:lnTo>
                    <a:pt x="191" y="318"/>
                  </a:lnTo>
                  <a:lnTo>
                    <a:pt x="191" y="318"/>
                  </a:lnTo>
                  <a:lnTo>
                    <a:pt x="191" y="320"/>
                  </a:lnTo>
                  <a:lnTo>
                    <a:pt x="192" y="322"/>
                  </a:lnTo>
                  <a:lnTo>
                    <a:pt x="192" y="322"/>
                  </a:lnTo>
                  <a:lnTo>
                    <a:pt x="194" y="323"/>
                  </a:lnTo>
                  <a:lnTo>
                    <a:pt x="196" y="322"/>
                  </a:lnTo>
                  <a:lnTo>
                    <a:pt x="198" y="318"/>
                  </a:lnTo>
                  <a:lnTo>
                    <a:pt x="199" y="318"/>
                  </a:lnTo>
                  <a:lnTo>
                    <a:pt x="199" y="318"/>
                  </a:lnTo>
                  <a:lnTo>
                    <a:pt x="201" y="320"/>
                  </a:lnTo>
                  <a:lnTo>
                    <a:pt x="204" y="322"/>
                  </a:lnTo>
                  <a:lnTo>
                    <a:pt x="204" y="322"/>
                  </a:lnTo>
                  <a:lnTo>
                    <a:pt x="204" y="323"/>
                  </a:lnTo>
                  <a:lnTo>
                    <a:pt x="204" y="325"/>
                  </a:lnTo>
                  <a:lnTo>
                    <a:pt x="204" y="327"/>
                  </a:lnTo>
                  <a:lnTo>
                    <a:pt x="204" y="328"/>
                  </a:lnTo>
                  <a:lnTo>
                    <a:pt x="204" y="328"/>
                  </a:lnTo>
                  <a:lnTo>
                    <a:pt x="203" y="327"/>
                  </a:lnTo>
                  <a:lnTo>
                    <a:pt x="201" y="327"/>
                  </a:lnTo>
                  <a:lnTo>
                    <a:pt x="201" y="325"/>
                  </a:lnTo>
                  <a:lnTo>
                    <a:pt x="199" y="325"/>
                  </a:lnTo>
                  <a:lnTo>
                    <a:pt x="199" y="327"/>
                  </a:lnTo>
                  <a:lnTo>
                    <a:pt x="201" y="327"/>
                  </a:lnTo>
                  <a:lnTo>
                    <a:pt x="199" y="327"/>
                  </a:lnTo>
                  <a:lnTo>
                    <a:pt x="199" y="327"/>
                  </a:lnTo>
                  <a:lnTo>
                    <a:pt x="198" y="327"/>
                  </a:lnTo>
                  <a:lnTo>
                    <a:pt x="198" y="327"/>
                  </a:lnTo>
                  <a:lnTo>
                    <a:pt x="199" y="328"/>
                  </a:lnTo>
                  <a:lnTo>
                    <a:pt x="198" y="330"/>
                  </a:lnTo>
                  <a:lnTo>
                    <a:pt x="198" y="328"/>
                  </a:lnTo>
                  <a:lnTo>
                    <a:pt x="196" y="327"/>
                  </a:lnTo>
                  <a:lnTo>
                    <a:pt x="194" y="325"/>
                  </a:lnTo>
                  <a:lnTo>
                    <a:pt x="192" y="325"/>
                  </a:lnTo>
                  <a:lnTo>
                    <a:pt x="184" y="323"/>
                  </a:lnTo>
                  <a:lnTo>
                    <a:pt x="182" y="325"/>
                  </a:lnTo>
                  <a:lnTo>
                    <a:pt x="184" y="327"/>
                  </a:lnTo>
                  <a:lnTo>
                    <a:pt x="184" y="327"/>
                  </a:lnTo>
                  <a:lnTo>
                    <a:pt x="184" y="327"/>
                  </a:lnTo>
                  <a:lnTo>
                    <a:pt x="181" y="327"/>
                  </a:lnTo>
                  <a:lnTo>
                    <a:pt x="179" y="325"/>
                  </a:lnTo>
                  <a:lnTo>
                    <a:pt x="179" y="327"/>
                  </a:lnTo>
                  <a:lnTo>
                    <a:pt x="179" y="327"/>
                  </a:lnTo>
                  <a:lnTo>
                    <a:pt x="184" y="330"/>
                  </a:lnTo>
                  <a:lnTo>
                    <a:pt x="187" y="333"/>
                  </a:lnTo>
                  <a:lnTo>
                    <a:pt x="187" y="335"/>
                  </a:lnTo>
                  <a:lnTo>
                    <a:pt x="187" y="342"/>
                  </a:lnTo>
                  <a:lnTo>
                    <a:pt x="191" y="340"/>
                  </a:lnTo>
                  <a:lnTo>
                    <a:pt x="192" y="340"/>
                  </a:lnTo>
                  <a:lnTo>
                    <a:pt x="192" y="342"/>
                  </a:lnTo>
                  <a:lnTo>
                    <a:pt x="192" y="342"/>
                  </a:lnTo>
                  <a:lnTo>
                    <a:pt x="194" y="342"/>
                  </a:lnTo>
                  <a:lnTo>
                    <a:pt x="194" y="340"/>
                  </a:lnTo>
                  <a:lnTo>
                    <a:pt x="194" y="339"/>
                  </a:lnTo>
                  <a:lnTo>
                    <a:pt x="194" y="339"/>
                  </a:lnTo>
                  <a:lnTo>
                    <a:pt x="194" y="339"/>
                  </a:lnTo>
                  <a:lnTo>
                    <a:pt x="198" y="339"/>
                  </a:lnTo>
                  <a:lnTo>
                    <a:pt x="198" y="337"/>
                  </a:lnTo>
                  <a:lnTo>
                    <a:pt x="199" y="339"/>
                  </a:lnTo>
                  <a:lnTo>
                    <a:pt x="199" y="339"/>
                  </a:lnTo>
                  <a:lnTo>
                    <a:pt x="201" y="340"/>
                  </a:lnTo>
                  <a:lnTo>
                    <a:pt x="201" y="340"/>
                  </a:lnTo>
                  <a:lnTo>
                    <a:pt x="203" y="339"/>
                  </a:lnTo>
                  <a:lnTo>
                    <a:pt x="203" y="337"/>
                  </a:lnTo>
                  <a:lnTo>
                    <a:pt x="203" y="337"/>
                  </a:lnTo>
                  <a:lnTo>
                    <a:pt x="204" y="337"/>
                  </a:lnTo>
                  <a:lnTo>
                    <a:pt x="204" y="335"/>
                  </a:lnTo>
                  <a:lnTo>
                    <a:pt x="206" y="337"/>
                  </a:lnTo>
                  <a:lnTo>
                    <a:pt x="208" y="337"/>
                  </a:lnTo>
                  <a:lnTo>
                    <a:pt x="208" y="337"/>
                  </a:lnTo>
                  <a:lnTo>
                    <a:pt x="208" y="339"/>
                  </a:lnTo>
                  <a:lnTo>
                    <a:pt x="208" y="340"/>
                  </a:lnTo>
                  <a:lnTo>
                    <a:pt x="209" y="340"/>
                  </a:lnTo>
                  <a:lnTo>
                    <a:pt x="211" y="340"/>
                  </a:lnTo>
                  <a:lnTo>
                    <a:pt x="211" y="339"/>
                  </a:lnTo>
                  <a:lnTo>
                    <a:pt x="214" y="337"/>
                  </a:lnTo>
                  <a:lnTo>
                    <a:pt x="214" y="339"/>
                  </a:lnTo>
                  <a:lnTo>
                    <a:pt x="216" y="340"/>
                  </a:lnTo>
                  <a:lnTo>
                    <a:pt x="226" y="340"/>
                  </a:lnTo>
                  <a:lnTo>
                    <a:pt x="228" y="340"/>
                  </a:lnTo>
                  <a:lnTo>
                    <a:pt x="231" y="339"/>
                  </a:lnTo>
                  <a:lnTo>
                    <a:pt x="231" y="339"/>
                  </a:lnTo>
                  <a:lnTo>
                    <a:pt x="233" y="340"/>
                  </a:lnTo>
                  <a:lnTo>
                    <a:pt x="231" y="337"/>
                  </a:lnTo>
                  <a:lnTo>
                    <a:pt x="231" y="335"/>
                  </a:lnTo>
                  <a:lnTo>
                    <a:pt x="231" y="335"/>
                  </a:lnTo>
                  <a:lnTo>
                    <a:pt x="233" y="335"/>
                  </a:lnTo>
                  <a:lnTo>
                    <a:pt x="235" y="337"/>
                  </a:lnTo>
                  <a:lnTo>
                    <a:pt x="235" y="340"/>
                  </a:lnTo>
                  <a:lnTo>
                    <a:pt x="236" y="342"/>
                  </a:lnTo>
                  <a:lnTo>
                    <a:pt x="236" y="342"/>
                  </a:lnTo>
                  <a:lnTo>
                    <a:pt x="243" y="345"/>
                  </a:lnTo>
                  <a:lnTo>
                    <a:pt x="243" y="347"/>
                  </a:lnTo>
                  <a:lnTo>
                    <a:pt x="245" y="349"/>
                  </a:lnTo>
                  <a:lnTo>
                    <a:pt x="245" y="349"/>
                  </a:lnTo>
                  <a:lnTo>
                    <a:pt x="250" y="347"/>
                  </a:lnTo>
                  <a:lnTo>
                    <a:pt x="252" y="347"/>
                  </a:lnTo>
                  <a:lnTo>
                    <a:pt x="253" y="347"/>
                  </a:lnTo>
                  <a:lnTo>
                    <a:pt x="255" y="347"/>
                  </a:lnTo>
                  <a:lnTo>
                    <a:pt x="255" y="349"/>
                  </a:lnTo>
                  <a:lnTo>
                    <a:pt x="255" y="349"/>
                  </a:lnTo>
                  <a:lnTo>
                    <a:pt x="255" y="349"/>
                  </a:lnTo>
                  <a:lnTo>
                    <a:pt x="257" y="349"/>
                  </a:lnTo>
                  <a:lnTo>
                    <a:pt x="258" y="349"/>
                  </a:lnTo>
                  <a:lnTo>
                    <a:pt x="263" y="347"/>
                  </a:lnTo>
                  <a:lnTo>
                    <a:pt x="265" y="345"/>
                  </a:lnTo>
                  <a:lnTo>
                    <a:pt x="265" y="344"/>
                  </a:lnTo>
                  <a:lnTo>
                    <a:pt x="263" y="344"/>
                  </a:lnTo>
                  <a:lnTo>
                    <a:pt x="262" y="344"/>
                  </a:lnTo>
                  <a:lnTo>
                    <a:pt x="262" y="342"/>
                  </a:lnTo>
                  <a:lnTo>
                    <a:pt x="262" y="340"/>
                  </a:lnTo>
                  <a:lnTo>
                    <a:pt x="263" y="340"/>
                  </a:lnTo>
                  <a:lnTo>
                    <a:pt x="263" y="340"/>
                  </a:lnTo>
                  <a:lnTo>
                    <a:pt x="265" y="340"/>
                  </a:lnTo>
                  <a:lnTo>
                    <a:pt x="265" y="340"/>
                  </a:lnTo>
                  <a:lnTo>
                    <a:pt x="267" y="339"/>
                  </a:lnTo>
                  <a:lnTo>
                    <a:pt x="265" y="339"/>
                  </a:lnTo>
                  <a:lnTo>
                    <a:pt x="265" y="337"/>
                  </a:lnTo>
                  <a:lnTo>
                    <a:pt x="265" y="337"/>
                  </a:lnTo>
                  <a:lnTo>
                    <a:pt x="265" y="335"/>
                  </a:lnTo>
                  <a:lnTo>
                    <a:pt x="267" y="335"/>
                  </a:lnTo>
                  <a:lnTo>
                    <a:pt x="272" y="335"/>
                  </a:lnTo>
                  <a:lnTo>
                    <a:pt x="270" y="333"/>
                  </a:lnTo>
                  <a:lnTo>
                    <a:pt x="265" y="332"/>
                  </a:lnTo>
                  <a:lnTo>
                    <a:pt x="263" y="332"/>
                  </a:lnTo>
                  <a:lnTo>
                    <a:pt x="267" y="332"/>
                  </a:lnTo>
                  <a:lnTo>
                    <a:pt x="268" y="332"/>
                  </a:lnTo>
                  <a:lnTo>
                    <a:pt x="270" y="330"/>
                  </a:lnTo>
                  <a:lnTo>
                    <a:pt x="270" y="330"/>
                  </a:lnTo>
                  <a:lnTo>
                    <a:pt x="272" y="327"/>
                  </a:lnTo>
                  <a:lnTo>
                    <a:pt x="274" y="327"/>
                  </a:lnTo>
                  <a:lnTo>
                    <a:pt x="275" y="325"/>
                  </a:lnTo>
                  <a:lnTo>
                    <a:pt x="275" y="325"/>
                  </a:lnTo>
                  <a:lnTo>
                    <a:pt x="274" y="323"/>
                  </a:lnTo>
                  <a:lnTo>
                    <a:pt x="272" y="323"/>
                  </a:lnTo>
                  <a:lnTo>
                    <a:pt x="267" y="323"/>
                  </a:lnTo>
                  <a:lnTo>
                    <a:pt x="268" y="322"/>
                  </a:lnTo>
                  <a:lnTo>
                    <a:pt x="270" y="322"/>
                  </a:lnTo>
                  <a:lnTo>
                    <a:pt x="272" y="322"/>
                  </a:lnTo>
                  <a:lnTo>
                    <a:pt x="274" y="322"/>
                  </a:lnTo>
                  <a:lnTo>
                    <a:pt x="274" y="322"/>
                  </a:lnTo>
                  <a:lnTo>
                    <a:pt x="274" y="322"/>
                  </a:lnTo>
                  <a:lnTo>
                    <a:pt x="275" y="322"/>
                  </a:lnTo>
                  <a:lnTo>
                    <a:pt x="275" y="322"/>
                  </a:lnTo>
                  <a:lnTo>
                    <a:pt x="277" y="322"/>
                  </a:lnTo>
                  <a:lnTo>
                    <a:pt x="277" y="322"/>
                  </a:lnTo>
                  <a:lnTo>
                    <a:pt x="279" y="320"/>
                  </a:lnTo>
                  <a:lnTo>
                    <a:pt x="279" y="320"/>
                  </a:lnTo>
                  <a:lnTo>
                    <a:pt x="279" y="318"/>
                  </a:lnTo>
                  <a:lnTo>
                    <a:pt x="277" y="317"/>
                  </a:lnTo>
                  <a:lnTo>
                    <a:pt x="275" y="317"/>
                  </a:lnTo>
                  <a:lnTo>
                    <a:pt x="270" y="313"/>
                  </a:lnTo>
                  <a:lnTo>
                    <a:pt x="268" y="313"/>
                  </a:lnTo>
                  <a:lnTo>
                    <a:pt x="267" y="311"/>
                  </a:lnTo>
                  <a:lnTo>
                    <a:pt x="267" y="310"/>
                  </a:lnTo>
                  <a:lnTo>
                    <a:pt x="267" y="306"/>
                  </a:lnTo>
                  <a:lnTo>
                    <a:pt x="268" y="306"/>
                  </a:lnTo>
                  <a:lnTo>
                    <a:pt x="268" y="305"/>
                  </a:lnTo>
                  <a:lnTo>
                    <a:pt x="270" y="303"/>
                  </a:lnTo>
                  <a:lnTo>
                    <a:pt x="272" y="305"/>
                  </a:lnTo>
                  <a:lnTo>
                    <a:pt x="272" y="306"/>
                  </a:lnTo>
                  <a:lnTo>
                    <a:pt x="272" y="310"/>
                  </a:lnTo>
                  <a:lnTo>
                    <a:pt x="272" y="310"/>
                  </a:lnTo>
                  <a:lnTo>
                    <a:pt x="275" y="311"/>
                  </a:lnTo>
                  <a:lnTo>
                    <a:pt x="275" y="311"/>
                  </a:lnTo>
                  <a:lnTo>
                    <a:pt x="277" y="311"/>
                  </a:lnTo>
                  <a:lnTo>
                    <a:pt x="279" y="310"/>
                  </a:lnTo>
                  <a:lnTo>
                    <a:pt x="279" y="308"/>
                  </a:lnTo>
                  <a:lnTo>
                    <a:pt x="280" y="310"/>
                  </a:lnTo>
                  <a:lnTo>
                    <a:pt x="280" y="310"/>
                  </a:lnTo>
                  <a:lnTo>
                    <a:pt x="280" y="311"/>
                  </a:lnTo>
                  <a:lnTo>
                    <a:pt x="279" y="313"/>
                  </a:lnTo>
                  <a:lnTo>
                    <a:pt x="279" y="315"/>
                  </a:lnTo>
                  <a:lnTo>
                    <a:pt x="279" y="315"/>
                  </a:lnTo>
                  <a:lnTo>
                    <a:pt x="282" y="315"/>
                  </a:lnTo>
                  <a:lnTo>
                    <a:pt x="284" y="315"/>
                  </a:lnTo>
                  <a:lnTo>
                    <a:pt x="284" y="315"/>
                  </a:lnTo>
                  <a:lnTo>
                    <a:pt x="284" y="317"/>
                  </a:lnTo>
                  <a:lnTo>
                    <a:pt x="284" y="317"/>
                  </a:lnTo>
                  <a:lnTo>
                    <a:pt x="284" y="318"/>
                  </a:lnTo>
                  <a:lnTo>
                    <a:pt x="285" y="318"/>
                  </a:lnTo>
                  <a:lnTo>
                    <a:pt x="287" y="318"/>
                  </a:lnTo>
                  <a:lnTo>
                    <a:pt x="289" y="318"/>
                  </a:lnTo>
                  <a:lnTo>
                    <a:pt x="290" y="318"/>
                  </a:lnTo>
                  <a:lnTo>
                    <a:pt x="292" y="317"/>
                  </a:lnTo>
                  <a:lnTo>
                    <a:pt x="292" y="317"/>
                  </a:lnTo>
                  <a:lnTo>
                    <a:pt x="292" y="313"/>
                  </a:lnTo>
                  <a:lnTo>
                    <a:pt x="292" y="311"/>
                  </a:lnTo>
                  <a:lnTo>
                    <a:pt x="292" y="308"/>
                  </a:lnTo>
                  <a:lnTo>
                    <a:pt x="290" y="306"/>
                  </a:lnTo>
                  <a:lnTo>
                    <a:pt x="292" y="305"/>
                  </a:lnTo>
                  <a:lnTo>
                    <a:pt x="292" y="305"/>
                  </a:lnTo>
                  <a:lnTo>
                    <a:pt x="294" y="303"/>
                  </a:lnTo>
                  <a:lnTo>
                    <a:pt x="296" y="303"/>
                  </a:lnTo>
                  <a:lnTo>
                    <a:pt x="296" y="301"/>
                  </a:lnTo>
                  <a:lnTo>
                    <a:pt x="296" y="300"/>
                  </a:lnTo>
                  <a:lnTo>
                    <a:pt x="292" y="298"/>
                  </a:lnTo>
                  <a:lnTo>
                    <a:pt x="292" y="296"/>
                  </a:lnTo>
                  <a:lnTo>
                    <a:pt x="294" y="295"/>
                  </a:lnTo>
                  <a:lnTo>
                    <a:pt x="296" y="298"/>
                  </a:lnTo>
                  <a:lnTo>
                    <a:pt x="297" y="298"/>
                  </a:lnTo>
                  <a:lnTo>
                    <a:pt x="299" y="298"/>
                  </a:lnTo>
                  <a:lnTo>
                    <a:pt x="299" y="295"/>
                  </a:lnTo>
                  <a:lnTo>
                    <a:pt x="299" y="293"/>
                  </a:lnTo>
                  <a:lnTo>
                    <a:pt x="299" y="291"/>
                  </a:lnTo>
                  <a:lnTo>
                    <a:pt x="301" y="288"/>
                  </a:lnTo>
                  <a:lnTo>
                    <a:pt x="301" y="286"/>
                  </a:lnTo>
                  <a:lnTo>
                    <a:pt x="299" y="284"/>
                  </a:lnTo>
                  <a:lnTo>
                    <a:pt x="297" y="281"/>
                  </a:lnTo>
                  <a:lnTo>
                    <a:pt x="296" y="279"/>
                  </a:lnTo>
                  <a:lnTo>
                    <a:pt x="296" y="278"/>
                  </a:lnTo>
                  <a:lnTo>
                    <a:pt x="294" y="278"/>
                  </a:lnTo>
                  <a:lnTo>
                    <a:pt x="294" y="278"/>
                  </a:lnTo>
                  <a:lnTo>
                    <a:pt x="292" y="276"/>
                  </a:lnTo>
                  <a:lnTo>
                    <a:pt x="294" y="276"/>
                  </a:lnTo>
                  <a:lnTo>
                    <a:pt x="294" y="276"/>
                  </a:lnTo>
                  <a:lnTo>
                    <a:pt x="296" y="276"/>
                  </a:lnTo>
                  <a:lnTo>
                    <a:pt x="296" y="276"/>
                  </a:lnTo>
                  <a:lnTo>
                    <a:pt x="301" y="283"/>
                  </a:lnTo>
                  <a:lnTo>
                    <a:pt x="302" y="283"/>
                  </a:lnTo>
                  <a:lnTo>
                    <a:pt x="304" y="284"/>
                  </a:lnTo>
                  <a:lnTo>
                    <a:pt x="306" y="284"/>
                  </a:lnTo>
                  <a:lnTo>
                    <a:pt x="306" y="286"/>
                  </a:lnTo>
                  <a:lnTo>
                    <a:pt x="306" y="288"/>
                  </a:lnTo>
                  <a:lnTo>
                    <a:pt x="307" y="288"/>
                  </a:lnTo>
                  <a:lnTo>
                    <a:pt x="309" y="286"/>
                  </a:lnTo>
                  <a:lnTo>
                    <a:pt x="311" y="286"/>
                  </a:lnTo>
                  <a:lnTo>
                    <a:pt x="311" y="289"/>
                  </a:lnTo>
                  <a:lnTo>
                    <a:pt x="311" y="291"/>
                  </a:lnTo>
                  <a:lnTo>
                    <a:pt x="311" y="291"/>
                  </a:lnTo>
                  <a:lnTo>
                    <a:pt x="312" y="293"/>
                  </a:lnTo>
                  <a:lnTo>
                    <a:pt x="311" y="295"/>
                  </a:lnTo>
                  <a:lnTo>
                    <a:pt x="311" y="295"/>
                  </a:lnTo>
                  <a:lnTo>
                    <a:pt x="309" y="296"/>
                  </a:lnTo>
                  <a:lnTo>
                    <a:pt x="307" y="295"/>
                  </a:lnTo>
                  <a:lnTo>
                    <a:pt x="307" y="295"/>
                  </a:lnTo>
                  <a:lnTo>
                    <a:pt x="306" y="293"/>
                  </a:lnTo>
                  <a:lnTo>
                    <a:pt x="304" y="295"/>
                  </a:lnTo>
                  <a:lnTo>
                    <a:pt x="304" y="295"/>
                  </a:lnTo>
                  <a:lnTo>
                    <a:pt x="306" y="296"/>
                  </a:lnTo>
                  <a:lnTo>
                    <a:pt x="307" y="298"/>
                  </a:lnTo>
                  <a:lnTo>
                    <a:pt x="307" y="298"/>
                  </a:lnTo>
                  <a:lnTo>
                    <a:pt x="309" y="298"/>
                  </a:lnTo>
                  <a:lnTo>
                    <a:pt x="314" y="296"/>
                  </a:lnTo>
                  <a:lnTo>
                    <a:pt x="316" y="296"/>
                  </a:lnTo>
                  <a:lnTo>
                    <a:pt x="316" y="295"/>
                  </a:lnTo>
                  <a:lnTo>
                    <a:pt x="317" y="293"/>
                  </a:lnTo>
                  <a:lnTo>
                    <a:pt x="314" y="288"/>
                  </a:lnTo>
                  <a:lnTo>
                    <a:pt x="314" y="284"/>
                  </a:lnTo>
                  <a:lnTo>
                    <a:pt x="314" y="281"/>
                  </a:lnTo>
                  <a:lnTo>
                    <a:pt x="314" y="281"/>
                  </a:lnTo>
                  <a:lnTo>
                    <a:pt x="316" y="281"/>
                  </a:lnTo>
                  <a:lnTo>
                    <a:pt x="321" y="279"/>
                  </a:lnTo>
                  <a:lnTo>
                    <a:pt x="321" y="279"/>
                  </a:lnTo>
                  <a:lnTo>
                    <a:pt x="323" y="279"/>
                  </a:lnTo>
                  <a:lnTo>
                    <a:pt x="323" y="281"/>
                  </a:lnTo>
                  <a:lnTo>
                    <a:pt x="323" y="281"/>
                  </a:lnTo>
                  <a:lnTo>
                    <a:pt x="323" y="281"/>
                  </a:lnTo>
                  <a:lnTo>
                    <a:pt x="324" y="283"/>
                  </a:lnTo>
                  <a:lnTo>
                    <a:pt x="324" y="283"/>
                  </a:lnTo>
                  <a:lnTo>
                    <a:pt x="326" y="283"/>
                  </a:lnTo>
                  <a:lnTo>
                    <a:pt x="326" y="283"/>
                  </a:lnTo>
                  <a:lnTo>
                    <a:pt x="328" y="284"/>
                  </a:lnTo>
                  <a:lnTo>
                    <a:pt x="328" y="284"/>
                  </a:lnTo>
                  <a:lnTo>
                    <a:pt x="328" y="284"/>
                  </a:lnTo>
                  <a:lnTo>
                    <a:pt x="329" y="286"/>
                  </a:lnTo>
                  <a:lnTo>
                    <a:pt x="333" y="284"/>
                  </a:lnTo>
                  <a:lnTo>
                    <a:pt x="333" y="284"/>
                  </a:lnTo>
                  <a:lnTo>
                    <a:pt x="334" y="284"/>
                  </a:lnTo>
                  <a:lnTo>
                    <a:pt x="334" y="286"/>
                  </a:lnTo>
                  <a:lnTo>
                    <a:pt x="336" y="286"/>
                  </a:lnTo>
                  <a:lnTo>
                    <a:pt x="341" y="286"/>
                  </a:lnTo>
                  <a:lnTo>
                    <a:pt x="343" y="286"/>
                  </a:lnTo>
                  <a:lnTo>
                    <a:pt x="343" y="288"/>
                  </a:lnTo>
                  <a:lnTo>
                    <a:pt x="341" y="288"/>
                  </a:lnTo>
                  <a:lnTo>
                    <a:pt x="341" y="289"/>
                  </a:lnTo>
                  <a:lnTo>
                    <a:pt x="345" y="289"/>
                  </a:lnTo>
                  <a:lnTo>
                    <a:pt x="345" y="291"/>
                  </a:lnTo>
                  <a:lnTo>
                    <a:pt x="343" y="291"/>
                  </a:lnTo>
                  <a:lnTo>
                    <a:pt x="343" y="291"/>
                  </a:lnTo>
                  <a:lnTo>
                    <a:pt x="341" y="291"/>
                  </a:lnTo>
                  <a:lnTo>
                    <a:pt x="343" y="293"/>
                  </a:lnTo>
                  <a:lnTo>
                    <a:pt x="345" y="295"/>
                  </a:lnTo>
                  <a:lnTo>
                    <a:pt x="346" y="296"/>
                  </a:lnTo>
                  <a:lnTo>
                    <a:pt x="348" y="296"/>
                  </a:lnTo>
                  <a:lnTo>
                    <a:pt x="346" y="298"/>
                  </a:lnTo>
                  <a:lnTo>
                    <a:pt x="345" y="298"/>
                  </a:lnTo>
                  <a:lnTo>
                    <a:pt x="345" y="298"/>
                  </a:lnTo>
                  <a:lnTo>
                    <a:pt x="345" y="298"/>
                  </a:lnTo>
                  <a:lnTo>
                    <a:pt x="343" y="298"/>
                  </a:lnTo>
                  <a:lnTo>
                    <a:pt x="343" y="298"/>
                  </a:lnTo>
                  <a:lnTo>
                    <a:pt x="341" y="298"/>
                  </a:lnTo>
                  <a:lnTo>
                    <a:pt x="341" y="300"/>
                  </a:lnTo>
                  <a:lnTo>
                    <a:pt x="339" y="300"/>
                  </a:lnTo>
                  <a:lnTo>
                    <a:pt x="338" y="298"/>
                  </a:lnTo>
                  <a:lnTo>
                    <a:pt x="336" y="298"/>
                  </a:lnTo>
                  <a:lnTo>
                    <a:pt x="331" y="295"/>
                  </a:lnTo>
                  <a:lnTo>
                    <a:pt x="333" y="293"/>
                  </a:lnTo>
                  <a:lnTo>
                    <a:pt x="333" y="293"/>
                  </a:lnTo>
                  <a:lnTo>
                    <a:pt x="333" y="289"/>
                  </a:lnTo>
                  <a:lnTo>
                    <a:pt x="333" y="289"/>
                  </a:lnTo>
                  <a:lnTo>
                    <a:pt x="331" y="289"/>
                  </a:lnTo>
                  <a:lnTo>
                    <a:pt x="329" y="289"/>
                  </a:lnTo>
                  <a:lnTo>
                    <a:pt x="328" y="289"/>
                  </a:lnTo>
                  <a:lnTo>
                    <a:pt x="328" y="289"/>
                  </a:lnTo>
                  <a:lnTo>
                    <a:pt x="329" y="291"/>
                  </a:lnTo>
                  <a:lnTo>
                    <a:pt x="329" y="291"/>
                  </a:lnTo>
                  <a:lnTo>
                    <a:pt x="329" y="291"/>
                  </a:lnTo>
                  <a:lnTo>
                    <a:pt x="329" y="291"/>
                  </a:lnTo>
                  <a:lnTo>
                    <a:pt x="329" y="293"/>
                  </a:lnTo>
                  <a:lnTo>
                    <a:pt x="329" y="293"/>
                  </a:lnTo>
                  <a:lnTo>
                    <a:pt x="328" y="293"/>
                  </a:lnTo>
                  <a:lnTo>
                    <a:pt x="328" y="293"/>
                  </a:lnTo>
                  <a:lnTo>
                    <a:pt x="324" y="295"/>
                  </a:lnTo>
                  <a:lnTo>
                    <a:pt x="324" y="295"/>
                  </a:lnTo>
                  <a:lnTo>
                    <a:pt x="323" y="296"/>
                  </a:lnTo>
                  <a:lnTo>
                    <a:pt x="324" y="298"/>
                  </a:lnTo>
                  <a:lnTo>
                    <a:pt x="324" y="300"/>
                  </a:lnTo>
                  <a:lnTo>
                    <a:pt x="326" y="301"/>
                  </a:lnTo>
                  <a:lnTo>
                    <a:pt x="328" y="301"/>
                  </a:lnTo>
                  <a:lnTo>
                    <a:pt x="334" y="303"/>
                  </a:lnTo>
                  <a:lnTo>
                    <a:pt x="333" y="305"/>
                  </a:lnTo>
                  <a:lnTo>
                    <a:pt x="331" y="305"/>
                  </a:lnTo>
                  <a:lnTo>
                    <a:pt x="329" y="306"/>
                  </a:lnTo>
                  <a:lnTo>
                    <a:pt x="331" y="308"/>
                  </a:lnTo>
                  <a:lnTo>
                    <a:pt x="336" y="313"/>
                  </a:lnTo>
                  <a:lnTo>
                    <a:pt x="338" y="315"/>
                  </a:lnTo>
                  <a:lnTo>
                    <a:pt x="339" y="315"/>
                  </a:lnTo>
                  <a:lnTo>
                    <a:pt x="341" y="313"/>
                  </a:lnTo>
                  <a:lnTo>
                    <a:pt x="341" y="311"/>
                  </a:lnTo>
                  <a:lnTo>
                    <a:pt x="345" y="311"/>
                  </a:lnTo>
                  <a:lnTo>
                    <a:pt x="343" y="310"/>
                  </a:lnTo>
                  <a:lnTo>
                    <a:pt x="343" y="310"/>
                  </a:lnTo>
                  <a:lnTo>
                    <a:pt x="343" y="308"/>
                  </a:lnTo>
                  <a:lnTo>
                    <a:pt x="345" y="306"/>
                  </a:lnTo>
                  <a:lnTo>
                    <a:pt x="346" y="306"/>
                  </a:lnTo>
                  <a:lnTo>
                    <a:pt x="346" y="306"/>
                  </a:lnTo>
                  <a:lnTo>
                    <a:pt x="346" y="308"/>
                  </a:lnTo>
                  <a:lnTo>
                    <a:pt x="346" y="308"/>
                  </a:lnTo>
                  <a:lnTo>
                    <a:pt x="348" y="310"/>
                  </a:lnTo>
                  <a:lnTo>
                    <a:pt x="353" y="313"/>
                  </a:lnTo>
                  <a:lnTo>
                    <a:pt x="355" y="313"/>
                  </a:lnTo>
                  <a:lnTo>
                    <a:pt x="356" y="315"/>
                  </a:lnTo>
                  <a:lnTo>
                    <a:pt x="356" y="313"/>
                  </a:lnTo>
                  <a:lnTo>
                    <a:pt x="355" y="313"/>
                  </a:lnTo>
                  <a:lnTo>
                    <a:pt x="355" y="311"/>
                  </a:lnTo>
                  <a:lnTo>
                    <a:pt x="355" y="311"/>
                  </a:lnTo>
                  <a:lnTo>
                    <a:pt x="355" y="310"/>
                  </a:lnTo>
                  <a:lnTo>
                    <a:pt x="355" y="310"/>
                  </a:lnTo>
                  <a:lnTo>
                    <a:pt x="356" y="310"/>
                  </a:lnTo>
                  <a:lnTo>
                    <a:pt x="356" y="308"/>
                  </a:lnTo>
                  <a:lnTo>
                    <a:pt x="356" y="306"/>
                  </a:lnTo>
                  <a:lnTo>
                    <a:pt x="355" y="306"/>
                  </a:lnTo>
                  <a:lnTo>
                    <a:pt x="353" y="306"/>
                  </a:lnTo>
                  <a:lnTo>
                    <a:pt x="355" y="305"/>
                  </a:lnTo>
                  <a:lnTo>
                    <a:pt x="355" y="305"/>
                  </a:lnTo>
                  <a:lnTo>
                    <a:pt x="355" y="303"/>
                  </a:lnTo>
                  <a:lnTo>
                    <a:pt x="353" y="303"/>
                  </a:lnTo>
                  <a:lnTo>
                    <a:pt x="351" y="301"/>
                  </a:lnTo>
                  <a:lnTo>
                    <a:pt x="353" y="300"/>
                  </a:lnTo>
                  <a:lnTo>
                    <a:pt x="353" y="295"/>
                  </a:lnTo>
                  <a:lnTo>
                    <a:pt x="353" y="293"/>
                  </a:lnTo>
                  <a:lnTo>
                    <a:pt x="355" y="293"/>
                  </a:lnTo>
                  <a:lnTo>
                    <a:pt x="356" y="293"/>
                  </a:lnTo>
                  <a:lnTo>
                    <a:pt x="356" y="291"/>
                  </a:lnTo>
                  <a:lnTo>
                    <a:pt x="356" y="289"/>
                  </a:lnTo>
                  <a:lnTo>
                    <a:pt x="356" y="289"/>
                  </a:lnTo>
                  <a:lnTo>
                    <a:pt x="356" y="289"/>
                  </a:lnTo>
                  <a:lnTo>
                    <a:pt x="355" y="289"/>
                  </a:lnTo>
                  <a:lnTo>
                    <a:pt x="355" y="289"/>
                  </a:lnTo>
                  <a:lnTo>
                    <a:pt x="355" y="288"/>
                  </a:lnTo>
                  <a:lnTo>
                    <a:pt x="356" y="288"/>
                  </a:lnTo>
                  <a:lnTo>
                    <a:pt x="356" y="288"/>
                  </a:lnTo>
                  <a:lnTo>
                    <a:pt x="356" y="286"/>
                  </a:lnTo>
                  <a:lnTo>
                    <a:pt x="356" y="286"/>
                  </a:lnTo>
                  <a:lnTo>
                    <a:pt x="355" y="284"/>
                  </a:lnTo>
                  <a:lnTo>
                    <a:pt x="355" y="284"/>
                  </a:lnTo>
                  <a:lnTo>
                    <a:pt x="355" y="284"/>
                  </a:lnTo>
                  <a:lnTo>
                    <a:pt x="355" y="283"/>
                  </a:lnTo>
                  <a:lnTo>
                    <a:pt x="353" y="283"/>
                  </a:lnTo>
                  <a:lnTo>
                    <a:pt x="353" y="283"/>
                  </a:lnTo>
                  <a:lnTo>
                    <a:pt x="353" y="283"/>
                  </a:lnTo>
                  <a:lnTo>
                    <a:pt x="351" y="283"/>
                  </a:lnTo>
                  <a:lnTo>
                    <a:pt x="351" y="283"/>
                  </a:lnTo>
                  <a:lnTo>
                    <a:pt x="351" y="283"/>
                  </a:lnTo>
                  <a:lnTo>
                    <a:pt x="350" y="281"/>
                  </a:lnTo>
                  <a:lnTo>
                    <a:pt x="346" y="281"/>
                  </a:lnTo>
                  <a:lnTo>
                    <a:pt x="346" y="283"/>
                  </a:lnTo>
                  <a:lnTo>
                    <a:pt x="348" y="284"/>
                  </a:lnTo>
                  <a:lnTo>
                    <a:pt x="348" y="284"/>
                  </a:lnTo>
                  <a:lnTo>
                    <a:pt x="348" y="284"/>
                  </a:lnTo>
                  <a:lnTo>
                    <a:pt x="346" y="284"/>
                  </a:lnTo>
                  <a:lnTo>
                    <a:pt x="345" y="284"/>
                  </a:lnTo>
                  <a:lnTo>
                    <a:pt x="343" y="284"/>
                  </a:lnTo>
                  <a:lnTo>
                    <a:pt x="343" y="283"/>
                  </a:lnTo>
                  <a:lnTo>
                    <a:pt x="343" y="281"/>
                  </a:lnTo>
                  <a:lnTo>
                    <a:pt x="345" y="279"/>
                  </a:lnTo>
                  <a:lnTo>
                    <a:pt x="345" y="279"/>
                  </a:lnTo>
                  <a:lnTo>
                    <a:pt x="346" y="279"/>
                  </a:lnTo>
                  <a:lnTo>
                    <a:pt x="346" y="279"/>
                  </a:lnTo>
                  <a:lnTo>
                    <a:pt x="346" y="279"/>
                  </a:lnTo>
                  <a:lnTo>
                    <a:pt x="346" y="278"/>
                  </a:lnTo>
                  <a:lnTo>
                    <a:pt x="346" y="276"/>
                  </a:lnTo>
                  <a:lnTo>
                    <a:pt x="346" y="274"/>
                  </a:lnTo>
                  <a:lnTo>
                    <a:pt x="348" y="273"/>
                  </a:lnTo>
                  <a:lnTo>
                    <a:pt x="350" y="273"/>
                  </a:lnTo>
                  <a:lnTo>
                    <a:pt x="351" y="271"/>
                  </a:lnTo>
                  <a:lnTo>
                    <a:pt x="351" y="271"/>
                  </a:lnTo>
                  <a:lnTo>
                    <a:pt x="351" y="269"/>
                  </a:lnTo>
                  <a:lnTo>
                    <a:pt x="351" y="268"/>
                  </a:lnTo>
                  <a:lnTo>
                    <a:pt x="353" y="268"/>
                  </a:lnTo>
                  <a:lnTo>
                    <a:pt x="353" y="264"/>
                  </a:lnTo>
                  <a:lnTo>
                    <a:pt x="351" y="264"/>
                  </a:lnTo>
                  <a:lnTo>
                    <a:pt x="351" y="264"/>
                  </a:lnTo>
                  <a:lnTo>
                    <a:pt x="351" y="264"/>
                  </a:lnTo>
                  <a:lnTo>
                    <a:pt x="351" y="262"/>
                  </a:lnTo>
                  <a:lnTo>
                    <a:pt x="351" y="262"/>
                  </a:lnTo>
                  <a:lnTo>
                    <a:pt x="351" y="261"/>
                  </a:lnTo>
                  <a:lnTo>
                    <a:pt x="351" y="259"/>
                  </a:lnTo>
                  <a:lnTo>
                    <a:pt x="346" y="256"/>
                  </a:lnTo>
                  <a:lnTo>
                    <a:pt x="348" y="256"/>
                  </a:lnTo>
                  <a:lnTo>
                    <a:pt x="348" y="254"/>
                  </a:lnTo>
                  <a:lnTo>
                    <a:pt x="348" y="254"/>
                  </a:lnTo>
                  <a:lnTo>
                    <a:pt x="348" y="252"/>
                  </a:lnTo>
                  <a:lnTo>
                    <a:pt x="350" y="254"/>
                  </a:lnTo>
                  <a:lnTo>
                    <a:pt x="351" y="256"/>
                  </a:lnTo>
                  <a:lnTo>
                    <a:pt x="351" y="256"/>
                  </a:lnTo>
                  <a:lnTo>
                    <a:pt x="353" y="256"/>
                  </a:lnTo>
                  <a:lnTo>
                    <a:pt x="355" y="254"/>
                  </a:lnTo>
                  <a:lnTo>
                    <a:pt x="355" y="254"/>
                  </a:lnTo>
                  <a:lnTo>
                    <a:pt x="356" y="252"/>
                  </a:lnTo>
                  <a:lnTo>
                    <a:pt x="356" y="251"/>
                  </a:lnTo>
                  <a:lnTo>
                    <a:pt x="356" y="247"/>
                  </a:lnTo>
                  <a:lnTo>
                    <a:pt x="356" y="242"/>
                  </a:lnTo>
                  <a:lnTo>
                    <a:pt x="356" y="240"/>
                  </a:lnTo>
                  <a:lnTo>
                    <a:pt x="358" y="239"/>
                  </a:lnTo>
                  <a:lnTo>
                    <a:pt x="358" y="237"/>
                  </a:lnTo>
                  <a:lnTo>
                    <a:pt x="358" y="235"/>
                  </a:lnTo>
                  <a:lnTo>
                    <a:pt x="356" y="235"/>
                  </a:lnTo>
                  <a:lnTo>
                    <a:pt x="355" y="235"/>
                  </a:lnTo>
                  <a:lnTo>
                    <a:pt x="353" y="237"/>
                  </a:lnTo>
                  <a:lnTo>
                    <a:pt x="353" y="237"/>
                  </a:lnTo>
                  <a:lnTo>
                    <a:pt x="355" y="235"/>
                  </a:lnTo>
                  <a:lnTo>
                    <a:pt x="356" y="232"/>
                  </a:lnTo>
                  <a:lnTo>
                    <a:pt x="358" y="232"/>
                  </a:lnTo>
                  <a:lnTo>
                    <a:pt x="356" y="230"/>
                  </a:lnTo>
                  <a:lnTo>
                    <a:pt x="358" y="230"/>
                  </a:lnTo>
                  <a:lnTo>
                    <a:pt x="358" y="230"/>
                  </a:lnTo>
                  <a:lnTo>
                    <a:pt x="358" y="229"/>
                  </a:lnTo>
                  <a:lnTo>
                    <a:pt x="360" y="229"/>
                  </a:lnTo>
                  <a:lnTo>
                    <a:pt x="361" y="225"/>
                  </a:lnTo>
                  <a:lnTo>
                    <a:pt x="363" y="225"/>
                  </a:lnTo>
                  <a:lnTo>
                    <a:pt x="363" y="220"/>
                  </a:lnTo>
                  <a:lnTo>
                    <a:pt x="363" y="219"/>
                  </a:lnTo>
                  <a:lnTo>
                    <a:pt x="363" y="217"/>
                  </a:lnTo>
                  <a:lnTo>
                    <a:pt x="366" y="217"/>
                  </a:lnTo>
                  <a:lnTo>
                    <a:pt x="375" y="217"/>
                  </a:lnTo>
                  <a:lnTo>
                    <a:pt x="370" y="215"/>
                  </a:lnTo>
                  <a:lnTo>
                    <a:pt x="370" y="215"/>
                  </a:lnTo>
                  <a:lnTo>
                    <a:pt x="368" y="215"/>
                  </a:lnTo>
                  <a:lnTo>
                    <a:pt x="368" y="215"/>
                  </a:lnTo>
                  <a:lnTo>
                    <a:pt x="366" y="213"/>
                  </a:lnTo>
                  <a:lnTo>
                    <a:pt x="366" y="213"/>
                  </a:lnTo>
                  <a:lnTo>
                    <a:pt x="368" y="213"/>
                  </a:lnTo>
                  <a:lnTo>
                    <a:pt x="368" y="213"/>
                  </a:lnTo>
                  <a:lnTo>
                    <a:pt x="370" y="212"/>
                  </a:lnTo>
                  <a:lnTo>
                    <a:pt x="368" y="212"/>
                  </a:lnTo>
                  <a:lnTo>
                    <a:pt x="368" y="210"/>
                  </a:lnTo>
                  <a:lnTo>
                    <a:pt x="368" y="208"/>
                  </a:lnTo>
                  <a:lnTo>
                    <a:pt x="370" y="208"/>
                  </a:lnTo>
                  <a:lnTo>
                    <a:pt x="372" y="208"/>
                  </a:lnTo>
                  <a:lnTo>
                    <a:pt x="372" y="208"/>
                  </a:lnTo>
                  <a:lnTo>
                    <a:pt x="373" y="208"/>
                  </a:lnTo>
                  <a:lnTo>
                    <a:pt x="373" y="207"/>
                  </a:lnTo>
                  <a:lnTo>
                    <a:pt x="372" y="205"/>
                  </a:lnTo>
                  <a:lnTo>
                    <a:pt x="372" y="203"/>
                  </a:lnTo>
                  <a:lnTo>
                    <a:pt x="373" y="203"/>
                  </a:lnTo>
                  <a:lnTo>
                    <a:pt x="373" y="205"/>
                  </a:lnTo>
                  <a:lnTo>
                    <a:pt x="373" y="205"/>
                  </a:lnTo>
                  <a:lnTo>
                    <a:pt x="373" y="207"/>
                  </a:lnTo>
                  <a:lnTo>
                    <a:pt x="377" y="208"/>
                  </a:lnTo>
                  <a:lnTo>
                    <a:pt x="377" y="210"/>
                  </a:lnTo>
                  <a:lnTo>
                    <a:pt x="375" y="210"/>
                  </a:lnTo>
                  <a:lnTo>
                    <a:pt x="375" y="212"/>
                  </a:lnTo>
                  <a:lnTo>
                    <a:pt x="373" y="212"/>
                  </a:lnTo>
                  <a:lnTo>
                    <a:pt x="372" y="212"/>
                  </a:lnTo>
                  <a:lnTo>
                    <a:pt x="370" y="213"/>
                  </a:lnTo>
                  <a:lnTo>
                    <a:pt x="375" y="215"/>
                  </a:lnTo>
                  <a:lnTo>
                    <a:pt x="377" y="217"/>
                  </a:lnTo>
                  <a:lnTo>
                    <a:pt x="380" y="219"/>
                  </a:lnTo>
                  <a:lnTo>
                    <a:pt x="382" y="219"/>
                  </a:lnTo>
                  <a:lnTo>
                    <a:pt x="383" y="219"/>
                  </a:lnTo>
                  <a:lnTo>
                    <a:pt x="383" y="220"/>
                  </a:lnTo>
                  <a:lnTo>
                    <a:pt x="382" y="220"/>
                  </a:lnTo>
                  <a:lnTo>
                    <a:pt x="380" y="222"/>
                  </a:lnTo>
                  <a:lnTo>
                    <a:pt x="380" y="222"/>
                  </a:lnTo>
                  <a:lnTo>
                    <a:pt x="382" y="224"/>
                  </a:lnTo>
                  <a:lnTo>
                    <a:pt x="382" y="224"/>
                  </a:lnTo>
                  <a:lnTo>
                    <a:pt x="382" y="225"/>
                  </a:lnTo>
                  <a:lnTo>
                    <a:pt x="382" y="225"/>
                  </a:lnTo>
                  <a:lnTo>
                    <a:pt x="382" y="227"/>
                  </a:lnTo>
                  <a:lnTo>
                    <a:pt x="380" y="227"/>
                  </a:lnTo>
                  <a:lnTo>
                    <a:pt x="380" y="227"/>
                  </a:lnTo>
                  <a:lnTo>
                    <a:pt x="380" y="229"/>
                  </a:lnTo>
                  <a:lnTo>
                    <a:pt x="378" y="229"/>
                  </a:lnTo>
                  <a:lnTo>
                    <a:pt x="378" y="230"/>
                  </a:lnTo>
                  <a:lnTo>
                    <a:pt x="378" y="230"/>
                  </a:lnTo>
                  <a:lnTo>
                    <a:pt x="382" y="230"/>
                  </a:lnTo>
                  <a:lnTo>
                    <a:pt x="382" y="232"/>
                  </a:lnTo>
                  <a:lnTo>
                    <a:pt x="382" y="232"/>
                  </a:lnTo>
                  <a:lnTo>
                    <a:pt x="383" y="232"/>
                  </a:lnTo>
                  <a:lnTo>
                    <a:pt x="383" y="232"/>
                  </a:lnTo>
                  <a:lnTo>
                    <a:pt x="385" y="230"/>
                  </a:lnTo>
                  <a:lnTo>
                    <a:pt x="385" y="230"/>
                  </a:lnTo>
                  <a:lnTo>
                    <a:pt x="387" y="229"/>
                  </a:lnTo>
                  <a:lnTo>
                    <a:pt x="387" y="227"/>
                  </a:lnTo>
                  <a:lnTo>
                    <a:pt x="387" y="225"/>
                  </a:lnTo>
                  <a:lnTo>
                    <a:pt x="383" y="224"/>
                  </a:lnTo>
                  <a:close/>
                  <a:moveTo>
                    <a:pt x="184" y="269"/>
                  </a:moveTo>
                  <a:lnTo>
                    <a:pt x="184" y="269"/>
                  </a:lnTo>
                  <a:lnTo>
                    <a:pt x="186" y="268"/>
                  </a:lnTo>
                  <a:lnTo>
                    <a:pt x="186" y="268"/>
                  </a:lnTo>
                  <a:lnTo>
                    <a:pt x="186" y="266"/>
                  </a:lnTo>
                  <a:lnTo>
                    <a:pt x="186" y="266"/>
                  </a:lnTo>
                  <a:lnTo>
                    <a:pt x="186" y="264"/>
                  </a:lnTo>
                  <a:lnTo>
                    <a:pt x="186" y="264"/>
                  </a:lnTo>
                  <a:lnTo>
                    <a:pt x="186" y="262"/>
                  </a:lnTo>
                  <a:lnTo>
                    <a:pt x="186" y="262"/>
                  </a:lnTo>
                  <a:lnTo>
                    <a:pt x="186" y="261"/>
                  </a:lnTo>
                  <a:lnTo>
                    <a:pt x="187" y="261"/>
                  </a:lnTo>
                  <a:lnTo>
                    <a:pt x="189" y="262"/>
                  </a:lnTo>
                  <a:lnTo>
                    <a:pt x="189" y="262"/>
                  </a:lnTo>
                  <a:lnTo>
                    <a:pt x="189" y="266"/>
                  </a:lnTo>
                  <a:lnTo>
                    <a:pt x="189" y="268"/>
                  </a:lnTo>
                  <a:lnTo>
                    <a:pt x="191" y="268"/>
                  </a:lnTo>
                  <a:lnTo>
                    <a:pt x="191" y="266"/>
                  </a:lnTo>
                  <a:lnTo>
                    <a:pt x="191" y="266"/>
                  </a:lnTo>
                  <a:lnTo>
                    <a:pt x="191" y="264"/>
                  </a:lnTo>
                  <a:lnTo>
                    <a:pt x="191" y="262"/>
                  </a:lnTo>
                  <a:lnTo>
                    <a:pt x="192" y="261"/>
                  </a:lnTo>
                  <a:lnTo>
                    <a:pt x="194" y="259"/>
                  </a:lnTo>
                  <a:lnTo>
                    <a:pt x="194" y="259"/>
                  </a:lnTo>
                  <a:lnTo>
                    <a:pt x="194" y="261"/>
                  </a:lnTo>
                  <a:lnTo>
                    <a:pt x="194" y="262"/>
                  </a:lnTo>
                  <a:lnTo>
                    <a:pt x="194" y="264"/>
                  </a:lnTo>
                  <a:lnTo>
                    <a:pt x="196" y="266"/>
                  </a:lnTo>
                  <a:lnTo>
                    <a:pt x="199" y="264"/>
                  </a:lnTo>
                  <a:lnTo>
                    <a:pt x="199" y="264"/>
                  </a:lnTo>
                  <a:lnTo>
                    <a:pt x="199" y="262"/>
                  </a:lnTo>
                  <a:lnTo>
                    <a:pt x="199" y="261"/>
                  </a:lnTo>
                  <a:lnTo>
                    <a:pt x="201" y="259"/>
                  </a:lnTo>
                  <a:lnTo>
                    <a:pt x="203" y="259"/>
                  </a:lnTo>
                  <a:lnTo>
                    <a:pt x="204" y="262"/>
                  </a:lnTo>
                  <a:lnTo>
                    <a:pt x="206" y="262"/>
                  </a:lnTo>
                  <a:lnTo>
                    <a:pt x="208" y="262"/>
                  </a:lnTo>
                  <a:lnTo>
                    <a:pt x="208" y="262"/>
                  </a:lnTo>
                  <a:lnTo>
                    <a:pt x="208" y="264"/>
                  </a:lnTo>
                  <a:lnTo>
                    <a:pt x="208" y="264"/>
                  </a:lnTo>
                  <a:lnTo>
                    <a:pt x="206" y="264"/>
                  </a:lnTo>
                  <a:lnTo>
                    <a:pt x="206" y="266"/>
                  </a:lnTo>
                  <a:lnTo>
                    <a:pt x="206" y="268"/>
                  </a:lnTo>
                  <a:lnTo>
                    <a:pt x="209" y="268"/>
                  </a:lnTo>
                  <a:lnTo>
                    <a:pt x="209" y="269"/>
                  </a:lnTo>
                  <a:lnTo>
                    <a:pt x="209" y="269"/>
                  </a:lnTo>
                  <a:lnTo>
                    <a:pt x="211" y="271"/>
                  </a:lnTo>
                  <a:lnTo>
                    <a:pt x="211" y="271"/>
                  </a:lnTo>
                  <a:lnTo>
                    <a:pt x="211" y="271"/>
                  </a:lnTo>
                  <a:lnTo>
                    <a:pt x="211" y="271"/>
                  </a:lnTo>
                  <a:lnTo>
                    <a:pt x="211" y="273"/>
                  </a:lnTo>
                  <a:lnTo>
                    <a:pt x="211" y="274"/>
                  </a:lnTo>
                  <a:lnTo>
                    <a:pt x="211" y="274"/>
                  </a:lnTo>
                  <a:lnTo>
                    <a:pt x="214" y="276"/>
                  </a:lnTo>
                  <a:lnTo>
                    <a:pt x="214" y="278"/>
                  </a:lnTo>
                  <a:lnTo>
                    <a:pt x="213" y="279"/>
                  </a:lnTo>
                  <a:lnTo>
                    <a:pt x="211" y="278"/>
                  </a:lnTo>
                  <a:lnTo>
                    <a:pt x="209" y="276"/>
                  </a:lnTo>
                  <a:lnTo>
                    <a:pt x="208" y="276"/>
                  </a:lnTo>
                  <a:lnTo>
                    <a:pt x="208" y="276"/>
                  </a:lnTo>
                  <a:lnTo>
                    <a:pt x="206" y="278"/>
                  </a:lnTo>
                  <a:lnTo>
                    <a:pt x="206" y="279"/>
                  </a:lnTo>
                  <a:lnTo>
                    <a:pt x="206" y="281"/>
                  </a:lnTo>
                  <a:lnTo>
                    <a:pt x="206" y="281"/>
                  </a:lnTo>
                  <a:lnTo>
                    <a:pt x="206" y="281"/>
                  </a:lnTo>
                  <a:lnTo>
                    <a:pt x="204" y="281"/>
                  </a:lnTo>
                  <a:lnTo>
                    <a:pt x="204" y="281"/>
                  </a:lnTo>
                  <a:lnTo>
                    <a:pt x="204" y="281"/>
                  </a:lnTo>
                  <a:lnTo>
                    <a:pt x="203" y="279"/>
                  </a:lnTo>
                  <a:lnTo>
                    <a:pt x="203" y="279"/>
                  </a:lnTo>
                  <a:lnTo>
                    <a:pt x="203" y="279"/>
                  </a:lnTo>
                  <a:lnTo>
                    <a:pt x="201" y="278"/>
                  </a:lnTo>
                  <a:lnTo>
                    <a:pt x="199" y="276"/>
                  </a:lnTo>
                  <a:lnTo>
                    <a:pt x="199" y="274"/>
                  </a:lnTo>
                  <a:lnTo>
                    <a:pt x="199" y="274"/>
                  </a:lnTo>
                  <a:lnTo>
                    <a:pt x="198" y="271"/>
                  </a:lnTo>
                  <a:lnTo>
                    <a:pt x="194" y="271"/>
                  </a:lnTo>
                  <a:lnTo>
                    <a:pt x="192" y="271"/>
                  </a:lnTo>
                  <a:lnTo>
                    <a:pt x="192" y="273"/>
                  </a:lnTo>
                  <a:lnTo>
                    <a:pt x="192" y="273"/>
                  </a:lnTo>
                  <a:lnTo>
                    <a:pt x="191" y="271"/>
                  </a:lnTo>
                  <a:lnTo>
                    <a:pt x="191" y="271"/>
                  </a:lnTo>
                  <a:lnTo>
                    <a:pt x="191" y="271"/>
                  </a:lnTo>
                  <a:lnTo>
                    <a:pt x="189" y="271"/>
                  </a:lnTo>
                  <a:lnTo>
                    <a:pt x="189" y="271"/>
                  </a:lnTo>
                  <a:lnTo>
                    <a:pt x="187" y="271"/>
                  </a:lnTo>
                  <a:lnTo>
                    <a:pt x="186" y="273"/>
                  </a:lnTo>
                  <a:lnTo>
                    <a:pt x="184" y="273"/>
                  </a:lnTo>
                  <a:lnTo>
                    <a:pt x="182" y="271"/>
                  </a:lnTo>
                  <a:lnTo>
                    <a:pt x="182" y="271"/>
                  </a:lnTo>
                  <a:lnTo>
                    <a:pt x="184" y="269"/>
                  </a:lnTo>
                  <a:close/>
                  <a:moveTo>
                    <a:pt x="216" y="296"/>
                  </a:moveTo>
                  <a:lnTo>
                    <a:pt x="213" y="296"/>
                  </a:lnTo>
                  <a:lnTo>
                    <a:pt x="208" y="296"/>
                  </a:lnTo>
                  <a:lnTo>
                    <a:pt x="206" y="296"/>
                  </a:lnTo>
                  <a:lnTo>
                    <a:pt x="203" y="296"/>
                  </a:lnTo>
                  <a:lnTo>
                    <a:pt x="203" y="296"/>
                  </a:lnTo>
                  <a:lnTo>
                    <a:pt x="203" y="295"/>
                  </a:lnTo>
                  <a:lnTo>
                    <a:pt x="203" y="293"/>
                  </a:lnTo>
                  <a:lnTo>
                    <a:pt x="203" y="291"/>
                  </a:lnTo>
                  <a:lnTo>
                    <a:pt x="201" y="291"/>
                  </a:lnTo>
                  <a:lnTo>
                    <a:pt x="201" y="291"/>
                  </a:lnTo>
                  <a:lnTo>
                    <a:pt x="198" y="289"/>
                  </a:lnTo>
                  <a:lnTo>
                    <a:pt x="196" y="289"/>
                  </a:lnTo>
                  <a:lnTo>
                    <a:pt x="194" y="289"/>
                  </a:lnTo>
                  <a:lnTo>
                    <a:pt x="194" y="289"/>
                  </a:lnTo>
                  <a:lnTo>
                    <a:pt x="194" y="288"/>
                  </a:lnTo>
                  <a:lnTo>
                    <a:pt x="194" y="288"/>
                  </a:lnTo>
                  <a:lnTo>
                    <a:pt x="191" y="288"/>
                  </a:lnTo>
                  <a:lnTo>
                    <a:pt x="189" y="286"/>
                  </a:lnTo>
                  <a:lnTo>
                    <a:pt x="187" y="284"/>
                  </a:lnTo>
                  <a:lnTo>
                    <a:pt x="187" y="281"/>
                  </a:lnTo>
                  <a:lnTo>
                    <a:pt x="187" y="281"/>
                  </a:lnTo>
                  <a:lnTo>
                    <a:pt x="186" y="279"/>
                  </a:lnTo>
                  <a:lnTo>
                    <a:pt x="184" y="279"/>
                  </a:lnTo>
                  <a:lnTo>
                    <a:pt x="184" y="279"/>
                  </a:lnTo>
                  <a:lnTo>
                    <a:pt x="184" y="278"/>
                  </a:lnTo>
                  <a:lnTo>
                    <a:pt x="184" y="278"/>
                  </a:lnTo>
                  <a:lnTo>
                    <a:pt x="182" y="274"/>
                  </a:lnTo>
                  <a:lnTo>
                    <a:pt x="184" y="274"/>
                  </a:lnTo>
                  <a:lnTo>
                    <a:pt x="186" y="274"/>
                  </a:lnTo>
                  <a:lnTo>
                    <a:pt x="186" y="274"/>
                  </a:lnTo>
                  <a:lnTo>
                    <a:pt x="187" y="276"/>
                  </a:lnTo>
                  <a:lnTo>
                    <a:pt x="187" y="276"/>
                  </a:lnTo>
                  <a:lnTo>
                    <a:pt x="189" y="276"/>
                  </a:lnTo>
                  <a:lnTo>
                    <a:pt x="189" y="276"/>
                  </a:lnTo>
                  <a:lnTo>
                    <a:pt x="189" y="276"/>
                  </a:lnTo>
                  <a:lnTo>
                    <a:pt x="191" y="276"/>
                  </a:lnTo>
                  <a:lnTo>
                    <a:pt x="191" y="276"/>
                  </a:lnTo>
                  <a:lnTo>
                    <a:pt x="192" y="276"/>
                  </a:lnTo>
                  <a:lnTo>
                    <a:pt x="196" y="279"/>
                  </a:lnTo>
                  <a:lnTo>
                    <a:pt x="196" y="279"/>
                  </a:lnTo>
                  <a:lnTo>
                    <a:pt x="198" y="279"/>
                  </a:lnTo>
                  <a:lnTo>
                    <a:pt x="199" y="279"/>
                  </a:lnTo>
                  <a:lnTo>
                    <a:pt x="201" y="281"/>
                  </a:lnTo>
                  <a:lnTo>
                    <a:pt x="196" y="283"/>
                  </a:lnTo>
                  <a:lnTo>
                    <a:pt x="196" y="283"/>
                  </a:lnTo>
                  <a:lnTo>
                    <a:pt x="196" y="281"/>
                  </a:lnTo>
                  <a:lnTo>
                    <a:pt x="194" y="281"/>
                  </a:lnTo>
                  <a:lnTo>
                    <a:pt x="194" y="281"/>
                  </a:lnTo>
                  <a:lnTo>
                    <a:pt x="192" y="283"/>
                  </a:lnTo>
                  <a:lnTo>
                    <a:pt x="194" y="284"/>
                  </a:lnTo>
                  <a:lnTo>
                    <a:pt x="199" y="288"/>
                  </a:lnTo>
                  <a:lnTo>
                    <a:pt x="201" y="288"/>
                  </a:lnTo>
                  <a:lnTo>
                    <a:pt x="203" y="288"/>
                  </a:lnTo>
                  <a:lnTo>
                    <a:pt x="204" y="288"/>
                  </a:lnTo>
                  <a:lnTo>
                    <a:pt x="209" y="284"/>
                  </a:lnTo>
                  <a:lnTo>
                    <a:pt x="209" y="284"/>
                  </a:lnTo>
                  <a:lnTo>
                    <a:pt x="211" y="284"/>
                  </a:lnTo>
                  <a:lnTo>
                    <a:pt x="211" y="286"/>
                  </a:lnTo>
                  <a:lnTo>
                    <a:pt x="211" y="289"/>
                  </a:lnTo>
                  <a:lnTo>
                    <a:pt x="213" y="291"/>
                  </a:lnTo>
                  <a:lnTo>
                    <a:pt x="214" y="289"/>
                  </a:lnTo>
                  <a:lnTo>
                    <a:pt x="216" y="289"/>
                  </a:lnTo>
                  <a:lnTo>
                    <a:pt x="214" y="291"/>
                  </a:lnTo>
                  <a:lnTo>
                    <a:pt x="213" y="293"/>
                  </a:lnTo>
                  <a:lnTo>
                    <a:pt x="214" y="293"/>
                  </a:lnTo>
                  <a:lnTo>
                    <a:pt x="216" y="293"/>
                  </a:lnTo>
                  <a:lnTo>
                    <a:pt x="216" y="295"/>
                  </a:lnTo>
                  <a:lnTo>
                    <a:pt x="218" y="295"/>
                  </a:lnTo>
                  <a:lnTo>
                    <a:pt x="218" y="295"/>
                  </a:lnTo>
                  <a:lnTo>
                    <a:pt x="216" y="296"/>
                  </a:lnTo>
                  <a:close/>
                  <a:moveTo>
                    <a:pt x="301" y="327"/>
                  </a:moveTo>
                  <a:lnTo>
                    <a:pt x="299" y="323"/>
                  </a:lnTo>
                  <a:lnTo>
                    <a:pt x="299" y="323"/>
                  </a:lnTo>
                  <a:lnTo>
                    <a:pt x="297" y="317"/>
                  </a:lnTo>
                  <a:lnTo>
                    <a:pt x="296" y="317"/>
                  </a:lnTo>
                  <a:lnTo>
                    <a:pt x="296" y="318"/>
                  </a:lnTo>
                  <a:lnTo>
                    <a:pt x="292" y="322"/>
                  </a:lnTo>
                  <a:lnTo>
                    <a:pt x="290" y="322"/>
                  </a:lnTo>
                  <a:lnTo>
                    <a:pt x="290" y="323"/>
                  </a:lnTo>
                  <a:lnTo>
                    <a:pt x="290" y="323"/>
                  </a:lnTo>
                  <a:lnTo>
                    <a:pt x="290" y="325"/>
                  </a:lnTo>
                  <a:lnTo>
                    <a:pt x="290" y="325"/>
                  </a:lnTo>
                  <a:lnTo>
                    <a:pt x="290" y="327"/>
                  </a:lnTo>
                  <a:lnTo>
                    <a:pt x="289" y="327"/>
                  </a:lnTo>
                  <a:lnTo>
                    <a:pt x="289" y="327"/>
                  </a:lnTo>
                  <a:lnTo>
                    <a:pt x="287" y="325"/>
                  </a:lnTo>
                  <a:lnTo>
                    <a:pt x="287" y="325"/>
                  </a:lnTo>
                  <a:lnTo>
                    <a:pt x="285" y="325"/>
                  </a:lnTo>
                  <a:lnTo>
                    <a:pt x="285" y="325"/>
                  </a:lnTo>
                  <a:lnTo>
                    <a:pt x="285" y="327"/>
                  </a:lnTo>
                  <a:lnTo>
                    <a:pt x="285" y="327"/>
                  </a:lnTo>
                  <a:lnTo>
                    <a:pt x="285" y="328"/>
                  </a:lnTo>
                  <a:lnTo>
                    <a:pt x="285" y="332"/>
                  </a:lnTo>
                  <a:lnTo>
                    <a:pt x="285" y="333"/>
                  </a:lnTo>
                  <a:lnTo>
                    <a:pt x="285" y="333"/>
                  </a:lnTo>
                  <a:lnTo>
                    <a:pt x="284" y="333"/>
                  </a:lnTo>
                  <a:lnTo>
                    <a:pt x="280" y="330"/>
                  </a:lnTo>
                  <a:lnTo>
                    <a:pt x="279" y="330"/>
                  </a:lnTo>
                  <a:lnTo>
                    <a:pt x="277" y="332"/>
                  </a:lnTo>
                  <a:lnTo>
                    <a:pt x="279" y="332"/>
                  </a:lnTo>
                  <a:lnTo>
                    <a:pt x="280" y="333"/>
                  </a:lnTo>
                  <a:lnTo>
                    <a:pt x="280" y="333"/>
                  </a:lnTo>
                  <a:lnTo>
                    <a:pt x="282" y="335"/>
                  </a:lnTo>
                  <a:lnTo>
                    <a:pt x="284" y="337"/>
                  </a:lnTo>
                  <a:lnTo>
                    <a:pt x="285" y="337"/>
                  </a:lnTo>
                  <a:lnTo>
                    <a:pt x="285" y="337"/>
                  </a:lnTo>
                  <a:lnTo>
                    <a:pt x="287" y="335"/>
                  </a:lnTo>
                  <a:lnTo>
                    <a:pt x="287" y="330"/>
                  </a:lnTo>
                  <a:lnTo>
                    <a:pt x="289" y="330"/>
                  </a:lnTo>
                  <a:lnTo>
                    <a:pt x="290" y="332"/>
                  </a:lnTo>
                  <a:lnTo>
                    <a:pt x="290" y="332"/>
                  </a:lnTo>
                  <a:lnTo>
                    <a:pt x="289" y="332"/>
                  </a:lnTo>
                  <a:lnTo>
                    <a:pt x="289" y="332"/>
                  </a:lnTo>
                  <a:lnTo>
                    <a:pt x="290" y="332"/>
                  </a:lnTo>
                  <a:lnTo>
                    <a:pt x="290" y="333"/>
                  </a:lnTo>
                  <a:lnTo>
                    <a:pt x="290" y="335"/>
                  </a:lnTo>
                  <a:lnTo>
                    <a:pt x="290" y="335"/>
                  </a:lnTo>
                  <a:lnTo>
                    <a:pt x="290" y="335"/>
                  </a:lnTo>
                  <a:lnTo>
                    <a:pt x="290" y="335"/>
                  </a:lnTo>
                  <a:lnTo>
                    <a:pt x="290" y="335"/>
                  </a:lnTo>
                  <a:lnTo>
                    <a:pt x="290" y="337"/>
                  </a:lnTo>
                  <a:lnTo>
                    <a:pt x="292" y="337"/>
                  </a:lnTo>
                  <a:lnTo>
                    <a:pt x="292" y="337"/>
                  </a:lnTo>
                  <a:lnTo>
                    <a:pt x="292" y="337"/>
                  </a:lnTo>
                  <a:lnTo>
                    <a:pt x="296" y="337"/>
                  </a:lnTo>
                  <a:lnTo>
                    <a:pt x="296" y="339"/>
                  </a:lnTo>
                  <a:lnTo>
                    <a:pt x="297" y="337"/>
                  </a:lnTo>
                  <a:lnTo>
                    <a:pt x="299" y="335"/>
                  </a:lnTo>
                  <a:lnTo>
                    <a:pt x="299" y="333"/>
                  </a:lnTo>
                  <a:lnTo>
                    <a:pt x="299" y="332"/>
                  </a:lnTo>
                  <a:lnTo>
                    <a:pt x="299" y="332"/>
                  </a:lnTo>
                  <a:lnTo>
                    <a:pt x="301" y="330"/>
                  </a:lnTo>
                  <a:lnTo>
                    <a:pt x="301" y="330"/>
                  </a:lnTo>
                  <a:lnTo>
                    <a:pt x="301" y="328"/>
                  </a:lnTo>
                  <a:lnTo>
                    <a:pt x="302" y="328"/>
                  </a:lnTo>
                  <a:lnTo>
                    <a:pt x="301" y="327"/>
                  </a:lnTo>
                  <a:lnTo>
                    <a:pt x="301" y="327"/>
                  </a:lnTo>
                  <a:close/>
                  <a:moveTo>
                    <a:pt x="76" y="80"/>
                  </a:moveTo>
                  <a:lnTo>
                    <a:pt x="76" y="82"/>
                  </a:lnTo>
                  <a:lnTo>
                    <a:pt x="76" y="87"/>
                  </a:lnTo>
                  <a:lnTo>
                    <a:pt x="76" y="87"/>
                  </a:lnTo>
                  <a:lnTo>
                    <a:pt x="78" y="88"/>
                  </a:lnTo>
                  <a:lnTo>
                    <a:pt x="79" y="87"/>
                  </a:lnTo>
                  <a:lnTo>
                    <a:pt x="79" y="82"/>
                  </a:lnTo>
                  <a:lnTo>
                    <a:pt x="81" y="82"/>
                  </a:lnTo>
                  <a:lnTo>
                    <a:pt x="81" y="80"/>
                  </a:lnTo>
                  <a:lnTo>
                    <a:pt x="81" y="73"/>
                  </a:lnTo>
                  <a:lnTo>
                    <a:pt x="81" y="73"/>
                  </a:lnTo>
                  <a:lnTo>
                    <a:pt x="81" y="71"/>
                  </a:lnTo>
                  <a:lnTo>
                    <a:pt x="79" y="71"/>
                  </a:lnTo>
                  <a:lnTo>
                    <a:pt x="79" y="73"/>
                  </a:lnTo>
                  <a:lnTo>
                    <a:pt x="79" y="77"/>
                  </a:lnTo>
                  <a:lnTo>
                    <a:pt x="79" y="78"/>
                  </a:lnTo>
                  <a:lnTo>
                    <a:pt x="78" y="78"/>
                  </a:lnTo>
                  <a:lnTo>
                    <a:pt x="76" y="78"/>
                  </a:lnTo>
                  <a:lnTo>
                    <a:pt x="74" y="78"/>
                  </a:lnTo>
                  <a:lnTo>
                    <a:pt x="74" y="80"/>
                  </a:lnTo>
                  <a:lnTo>
                    <a:pt x="74" y="80"/>
                  </a:lnTo>
                  <a:lnTo>
                    <a:pt x="76" y="80"/>
                  </a:lnTo>
                  <a:close/>
                  <a:moveTo>
                    <a:pt x="25" y="29"/>
                  </a:moveTo>
                  <a:lnTo>
                    <a:pt x="23" y="29"/>
                  </a:lnTo>
                  <a:lnTo>
                    <a:pt x="23" y="29"/>
                  </a:lnTo>
                  <a:lnTo>
                    <a:pt x="22" y="28"/>
                  </a:lnTo>
                  <a:lnTo>
                    <a:pt x="22" y="26"/>
                  </a:lnTo>
                  <a:lnTo>
                    <a:pt x="23" y="22"/>
                  </a:lnTo>
                  <a:lnTo>
                    <a:pt x="23" y="21"/>
                  </a:lnTo>
                  <a:lnTo>
                    <a:pt x="23" y="19"/>
                  </a:lnTo>
                  <a:lnTo>
                    <a:pt x="22" y="16"/>
                  </a:lnTo>
                  <a:lnTo>
                    <a:pt x="22" y="14"/>
                  </a:lnTo>
                  <a:lnTo>
                    <a:pt x="23" y="9"/>
                  </a:lnTo>
                  <a:lnTo>
                    <a:pt x="22" y="9"/>
                  </a:lnTo>
                  <a:lnTo>
                    <a:pt x="22" y="7"/>
                  </a:lnTo>
                  <a:lnTo>
                    <a:pt x="22" y="7"/>
                  </a:lnTo>
                  <a:lnTo>
                    <a:pt x="20" y="6"/>
                  </a:lnTo>
                  <a:lnTo>
                    <a:pt x="18" y="4"/>
                  </a:lnTo>
                  <a:lnTo>
                    <a:pt x="15" y="2"/>
                  </a:lnTo>
                  <a:lnTo>
                    <a:pt x="13" y="0"/>
                  </a:lnTo>
                  <a:lnTo>
                    <a:pt x="12" y="0"/>
                  </a:lnTo>
                  <a:lnTo>
                    <a:pt x="12" y="0"/>
                  </a:lnTo>
                  <a:lnTo>
                    <a:pt x="10" y="0"/>
                  </a:lnTo>
                  <a:lnTo>
                    <a:pt x="8" y="0"/>
                  </a:lnTo>
                  <a:lnTo>
                    <a:pt x="8" y="2"/>
                  </a:lnTo>
                  <a:lnTo>
                    <a:pt x="8" y="4"/>
                  </a:lnTo>
                  <a:lnTo>
                    <a:pt x="8" y="6"/>
                  </a:lnTo>
                  <a:lnTo>
                    <a:pt x="8" y="7"/>
                  </a:lnTo>
                  <a:lnTo>
                    <a:pt x="8" y="9"/>
                  </a:lnTo>
                  <a:lnTo>
                    <a:pt x="7" y="11"/>
                  </a:lnTo>
                  <a:lnTo>
                    <a:pt x="5" y="11"/>
                  </a:lnTo>
                  <a:lnTo>
                    <a:pt x="3" y="11"/>
                  </a:lnTo>
                  <a:lnTo>
                    <a:pt x="2" y="12"/>
                  </a:lnTo>
                  <a:lnTo>
                    <a:pt x="2" y="12"/>
                  </a:lnTo>
                  <a:lnTo>
                    <a:pt x="2" y="14"/>
                  </a:lnTo>
                  <a:lnTo>
                    <a:pt x="2" y="16"/>
                  </a:lnTo>
                  <a:lnTo>
                    <a:pt x="0" y="16"/>
                  </a:lnTo>
                  <a:lnTo>
                    <a:pt x="0" y="16"/>
                  </a:lnTo>
                  <a:lnTo>
                    <a:pt x="0" y="17"/>
                  </a:lnTo>
                  <a:lnTo>
                    <a:pt x="2" y="17"/>
                  </a:lnTo>
                  <a:lnTo>
                    <a:pt x="2" y="17"/>
                  </a:lnTo>
                  <a:lnTo>
                    <a:pt x="2" y="22"/>
                  </a:lnTo>
                  <a:lnTo>
                    <a:pt x="2" y="24"/>
                  </a:lnTo>
                  <a:lnTo>
                    <a:pt x="0" y="24"/>
                  </a:lnTo>
                  <a:lnTo>
                    <a:pt x="0" y="26"/>
                  </a:lnTo>
                  <a:lnTo>
                    <a:pt x="0" y="31"/>
                  </a:lnTo>
                  <a:lnTo>
                    <a:pt x="0" y="31"/>
                  </a:lnTo>
                  <a:lnTo>
                    <a:pt x="0" y="33"/>
                  </a:lnTo>
                  <a:lnTo>
                    <a:pt x="2" y="34"/>
                  </a:lnTo>
                  <a:lnTo>
                    <a:pt x="3" y="34"/>
                  </a:lnTo>
                  <a:lnTo>
                    <a:pt x="3" y="36"/>
                  </a:lnTo>
                  <a:lnTo>
                    <a:pt x="3" y="39"/>
                  </a:lnTo>
                  <a:lnTo>
                    <a:pt x="3" y="41"/>
                  </a:lnTo>
                  <a:lnTo>
                    <a:pt x="2" y="41"/>
                  </a:lnTo>
                  <a:lnTo>
                    <a:pt x="3" y="44"/>
                  </a:lnTo>
                  <a:lnTo>
                    <a:pt x="3" y="46"/>
                  </a:lnTo>
                  <a:lnTo>
                    <a:pt x="5" y="48"/>
                  </a:lnTo>
                  <a:lnTo>
                    <a:pt x="7" y="48"/>
                  </a:lnTo>
                  <a:lnTo>
                    <a:pt x="15" y="44"/>
                  </a:lnTo>
                  <a:lnTo>
                    <a:pt x="17" y="44"/>
                  </a:lnTo>
                  <a:lnTo>
                    <a:pt x="17" y="44"/>
                  </a:lnTo>
                  <a:lnTo>
                    <a:pt x="18" y="43"/>
                  </a:lnTo>
                  <a:lnTo>
                    <a:pt x="18" y="43"/>
                  </a:lnTo>
                  <a:lnTo>
                    <a:pt x="18" y="41"/>
                  </a:lnTo>
                  <a:lnTo>
                    <a:pt x="20" y="41"/>
                  </a:lnTo>
                  <a:lnTo>
                    <a:pt x="22" y="41"/>
                  </a:lnTo>
                  <a:lnTo>
                    <a:pt x="23" y="39"/>
                  </a:lnTo>
                  <a:lnTo>
                    <a:pt x="23" y="39"/>
                  </a:lnTo>
                  <a:lnTo>
                    <a:pt x="23" y="38"/>
                  </a:lnTo>
                  <a:lnTo>
                    <a:pt x="23" y="38"/>
                  </a:lnTo>
                  <a:lnTo>
                    <a:pt x="23" y="38"/>
                  </a:lnTo>
                  <a:lnTo>
                    <a:pt x="25" y="36"/>
                  </a:lnTo>
                  <a:lnTo>
                    <a:pt x="25" y="36"/>
                  </a:lnTo>
                  <a:lnTo>
                    <a:pt x="25" y="33"/>
                  </a:lnTo>
                  <a:lnTo>
                    <a:pt x="25" y="31"/>
                  </a:lnTo>
                  <a:lnTo>
                    <a:pt x="25" y="31"/>
                  </a:lnTo>
                  <a:lnTo>
                    <a:pt x="25" y="29"/>
                  </a:lnTo>
                  <a:lnTo>
                    <a:pt x="25" y="29"/>
                  </a:lnTo>
                  <a:close/>
                  <a:moveTo>
                    <a:pt x="377" y="82"/>
                  </a:moveTo>
                  <a:lnTo>
                    <a:pt x="377" y="80"/>
                  </a:lnTo>
                  <a:lnTo>
                    <a:pt x="377" y="80"/>
                  </a:lnTo>
                  <a:lnTo>
                    <a:pt x="372" y="80"/>
                  </a:lnTo>
                  <a:lnTo>
                    <a:pt x="370" y="80"/>
                  </a:lnTo>
                  <a:lnTo>
                    <a:pt x="366" y="82"/>
                  </a:lnTo>
                  <a:lnTo>
                    <a:pt x="366" y="82"/>
                  </a:lnTo>
                  <a:lnTo>
                    <a:pt x="365" y="83"/>
                  </a:lnTo>
                  <a:lnTo>
                    <a:pt x="365" y="83"/>
                  </a:lnTo>
                  <a:lnTo>
                    <a:pt x="365" y="83"/>
                  </a:lnTo>
                  <a:lnTo>
                    <a:pt x="365" y="83"/>
                  </a:lnTo>
                  <a:lnTo>
                    <a:pt x="365" y="83"/>
                  </a:lnTo>
                  <a:lnTo>
                    <a:pt x="366" y="85"/>
                  </a:lnTo>
                  <a:lnTo>
                    <a:pt x="366" y="85"/>
                  </a:lnTo>
                  <a:lnTo>
                    <a:pt x="366" y="85"/>
                  </a:lnTo>
                  <a:lnTo>
                    <a:pt x="368" y="85"/>
                  </a:lnTo>
                  <a:lnTo>
                    <a:pt x="370" y="87"/>
                  </a:lnTo>
                  <a:lnTo>
                    <a:pt x="370" y="87"/>
                  </a:lnTo>
                  <a:lnTo>
                    <a:pt x="373" y="88"/>
                  </a:lnTo>
                  <a:lnTo>
                    <a:pt x="373" y="87"/>
                  </a:lnTo>
                  <a:lnTo>
                    <a:pt x="373" y="85"/>
                  </a:lnTo>
                  <a:lnTo>
                    <a:pt x="375" y="85"/>
                  </a:lnTo>
                  <a:lnTo>
                    <a:pt x="375" y="85"/>
                  </a:lnTo>
                  <a:lnTo>
                    <a:pt x="375" y="83"/>
                  </a:lnTo>
                  <a:lnTo>
                    <a:pt x="375" y="83"/>
                  </a:lnTo>
                  <a:lnTo>
                    <a:pt x="375" y="82"/>
                  </a:lnTo>
                  <a:lnTo>
                    <a:pt x="377" y="82"/>
                  </a:lnTo>
                  <a:close/>
                  <a:moveTo>
                    <a:pt x="341" y="29"/>
                  </a:moveTo>
                  <a:lnTo>
                    <a:pt x="345" y="28"/>
                  </a:lnTo>
                  <a:lnTo>
                    <a:pt x="346" y="28"/>
                  </a:lnTo>
                  <a:lnTo>
                    <a:pt x="346" y="31"/>
                  </a:lnTo>
                  <a:lnTo>
                    <a:pt x="346" y="31"/>
                  </a:lnTo>
                  <a:lnTo>
                    <a:pt x="348" y="34"/>
                  </a:lnTo>
                  <a:lnTo>
                    <a:pt x="348" y="36"/>
                  </a:lnTo>
                  <a:lnTo>
                    <a:pt x="348" y="36"/>
                  </a:lnTo>
                  <a:lnTo>
                    <a:pt x="346" y="39"/>
                  </a:lnTo>
                  <a:lnTo>
                    <a:pt x="346" y="39"/>
                  </a:lnTo>
                  <a:lnTo>
                    <a:pt x="348" y="39"/>
                  </a:lnTo>
                  <a:lnTo>
                    <a:pt x="350" y="41"/>
                  </a:lnTo>
                  <a:lnTo>
                    <a:pt x="351" y="41"/>
                  </a:lnTo>
                  <a:lnTo>
                    <a:pt x="351" y="43"/>
                  </a:lnTo>
                  <a:lnTo>
                    <a:pt x="351" y="44"/>
                  </a:lnTo>
                  <a:lnTo>
                    <a:pt x="353" y="44"/>
                  </a:lnTo>
                  <a:lnTo>
                    <a:pt x="353" y="44"/>
                  </a:lnTo>
                  <a:lnTo>
                    <a:pt x="355" y="44"/>
                  </a:lnTo>
                  <a:lnTo>
                    <a:pt x="356" y="46"/>
                  </a:lnTo>
                  <a:lnTo>
                    <a:pt x="356" y="48"/>
                  </a:lnTo>
                  <a:lnTo>
                    <a:pt x="358" y="49"/>
                  </a:lnTo>
                  <a:lnTo>
                    <a:pt x="356" y="49"/>
                  </a:lnTo>
                  <a:lnTo>
                    <a:pt x="356" y="51"/>
                  </a:lnTo>
                  <a:lnTo>
                    <a:pt x="358" y="53"/>
                  </a:lnTo>
                  <a:lnTo>
                    <a:pt x="361" y="55"/>
                  </a:lnTo>
                  <a:lnTo>
                    <a:pt x="360" y="56"/>
                  </a:lnTo>
                  <a:lnTo>
                    <a:pt x="360" y="58"/>
                  </a:lnTo>
                  <a:lnTo>
                    <a:pt x="363" y="60"/>
                  </a:lnTo>
                  <a:lnTo>
                    <a:pt x="366" y="60"/>
                  </a:lnTo>
                  <a:lnTo>
                    <a:pt x="368" y="60"/>
                  </a:lnTo>
                  <a:lnTo>
                    <a:pt x="370" y="60"/>
                  </a:lnTo>
                  <a:lnTo>
                    <a:pt x="372" y="58"/>
                  </a:lnTo>
                  <a:lnTo>
                    <a:pt x="372" y="58"/>
                  </a:lnTo>
                  <a:lnTo>
                    <a:pt x="373" y="56"/>
                  </a:lnTo>
                  <a:lnTo>
                    <a:pt x="373" y="55"/>
                  </a:lnTo>
                  <a:lnTo>
                    <a:pt x="375" y="55"/>
                  </a:lnTo>
                  <a:lnTo>
                    <a:pt x="375" y="55"/>
                  </a:lnTo>
                  <a:lnTo>
                    <a:pt x="377" y="55"/>
                  </a:lnTo>
                  <a:lnTo>
                    <a:pt x="378" y="56"/>
                  </a:lnTo>
                  <a:lnTo>
                    <a:pt x="380" y="56"/>
                  </a:lnTo>
                  <a:lnTo>
                    <a:pt x="382" y="58"/>
                  </a:lnTo>
                  <a:lnTo>
                    <a:pt x="383" y="56"/>
                  </a:lnTo>
                  <a:lnTo>
                    <a:pt x="383" y="55"/>
                  </a:lnTo>
                  <a:lnTo>
                    <a:pt x="382" y="55"/>
                  </a:lnTo>
                  <a:lnTo>
                    <a:pt x="380" y="53"/>
                  </a:lnTo>
                  <a:lnTo>
                    <a:pt x="382" y="51"/>
                  </a:lnTo>
                  <a:lnTo>
                    <a:pt x="383" y="53"/>
                  </a:lnTo>
                  <a:lnTo>
                    <a:pt x="385" y="53"/>
                  </a:lnTo>
                  <a:lnTo>
                    <a:pt x="385" y="53"/>
                  </a:lnTo>
                  <a:lnTo>
                    <a:pt x="383" y="49"/>
                  </a:lnTo>
                  <a:lnTo>
                    <a:pt x="382" y="46"/>
                  </a:lnTo>
                  <a:lnTo>
                    <a:pt x="382" y="46"/>
                  </a:lnTo>
                  <a:lnTo>
                    <a:pt x="380" y="48"/>
                  </a:lnTo>
                  <a:lnTo>
                    <a:pt x="378" y="48"/>
                  </a:lnTo>
                  <a:lnTo>
                    <a:pt x="377" y="48"/>
                  </a:lnTo>
                  <a:lnTo>
                    <a:pt x="375" y="48"/>
                  </a:lnTo>
                  <a:lnTo>
                    <a:pt x="377" y="46"/>
                  </a:lnTo>
                  <a:lnTo>
                    <a:pt x="380" y="44"/>
                  </a:lnTo>
                  <a:lnTo>
                    <a:pt x="382" y="43"/>
                  </a:lnTo>
                  <a:lnTo>
                    <a:pt x="382" y="36"/>
                  </a:lnTo>
                  <a:lnTo>
                    <a:pt x="382" y="34"/>
                  </a:lnTo>
                  <a:lnTo>
                    <a:pt x="373" y="33"/>
                  </a:lnTo>
                  <a:lnTo>
                    <a:pt x="370" y="31"/>
                  </a:lnTo>
                  <a:lnTo>
                    <a:pt x="368" y="29"/>
                  </a:lnTo>
                  <a:lnTo>
                    <a:pt x="368" y="29"/>
                  </a:lnTo>
                  <a:lnTo>
                    <a:pt x="351" y="12"/>
                  </a:lnTo>
                  <a:lnTo>
                    <a:pt x="348" y="16"/>
                  </a:lnTo>
                  <a:lnTo>
                    <a:pt x="346" y="16"/>
                  </a:lnTo>
                  <a:lnTo>
                    <a:pt x="346" y="16"/>
                  </a:lnTo>
                  <a:lnTo>
                    <a:pt x="345" y="16"/>
                  </a:lnTo>
                  <a:lnTo>
                    <a:pt x="345" y="16"/>
                  </a:lnTo>
                  <a:lnTo>
                    <a:pt x="345" y="16"/>
                  </a:lnTo>
                  <a:lnTo>
                    <a:pt x="345" y="17"/>
                  </a:lnTo>
                  <a:lnTo>
                    <a:pt x="345" y="17"/>
                  </a:lnTo>
                  <a:lnTo>
                    <a:pt x="346" y="19"/>
                  </a:lnTo>
                  <a:lnTo>
                    <a:pt x="345" y="19"/>
                  </a:lnTo>
                  <a:lnTo>
                    <a:pt x="343" y="19"/>
                  </a:lnTo>
                  <a:lnTo>
                    <a:pt x="345" y="21"/>
                  </a:lnTo>
                  <a:lnTo>
                    <a:pt x="343" y="22"/>
                  </a:lnTo>
                  <a:lnTo>
                    <a:pt x="339" y="24"/>
                  </a:lnTo>
                  <a:lnTo>
                    <a:pt x="338" y="24"/>
                  </a:lnTo>
                  <a:lnTo>
                    <a:pt x="336" y="26"/>
                  </a:lnTo>
                  <a:lnTo>
                    <a:pt x="334" y="28"/>
                  </a:lnTo>
                  <a:lnTo>
                    <a:pt x="339" y="29"/>
                  </a:lnTo>
                  <a:lnTo>
                    <a:pt x="341" y="29"/>
                  </a:lnTo>
                  <a:close/>
                  <a:moveTo>
                    <a:pt x="395" y="73"/>
                  </a:moveTo>
                  <a:lnTo>
                    <a:pt x="394" y="70"/>
                  </a:lnTo>
                  <a:lnTo>
                    <a:pt x="392" y="68"/>
                  </a:lnTo>
                  <a:lnTo>
                    <a:pt x="390" y="68"/>
                  </a:lnTo>
                  <a:lnTo>
                    <a:pt x="390" y="68"/>
                  </a:lnTo>
                  <a:lnTo>
                    <a:pt x="385" y="63"/>
                  </a:lnTo>
                  <a:lnTo>
                    <a:pt x="385" y="63"/>
                  </a:lnTo>
                  <a:lnTo>
                    <a:pt x="383" y="63"/>
                  </a:lnTo>
                  <a:lnTo>
                    <a:pt x="383" y="63"/>
                  </a:lnTo>
                  <a:lnTo>
                    <a:pt x="382" y="65"/>
                  </a:lnTo>
                  <a:lnTo>
                    <a:pt x="382" y="65"/>
                  </a:lnTo>
                  <a:lnTo>
                    <a:pt x="380" y="66"/>
                  </a:lnTo>
                  <a:lnTo>
                    <a:pt x="378" y="66"/>
                  </a:lnTo>
                  <a:lnTo>
                    <a:pt x="373" y="66"/>
                  </a:lnTo>
                  <a:lnTo>
                    <a:pt x="373" y="68"/>
                  </a:lnTo>
                  <a:lnTo>
                    <a:pt x="373" y="68"/>
                  </a:lnTo>
                  <a:lnTo>
                    <a:pt x="370" y="68"/>
                  </a:lnTo>
                  <a:lnTo>
                    <a:pt x="370" y="66"/>
                  </a:lnTo>
                  <a:lnTo>
                    <a:pt x="368" y="66"/>
                  </a:lnTo>
                  <a:lnTo>
                    <a:pt x="363" y="66"/>
                  </a:lnTo>
                  <a:lnTo>
                    <a:pt x="361" y="68"/>
                  </a:lnTo>
                  <a:lnTo>
                    <a:pt x="356" y="70"/>
                  </a:lnTo>
                  <a:lnTo>
                    <a:pt x="356" y="71"/>
                  </a:lnTo>
                  <a:lnTo>
                    <a:pt x="356" y="73"/>
                  </a:lnTo>
                  <a:lnTo>
                    <a:pt x="356" y="73"/>
                  </a:lnTo>
                  <a:lnTo>
                    <a:pt x="356" y="73"/>
                  </a:lnTo>
                  <a:lnTo>
                    <a:pt x="358" y="73"/>
                  </a:lnTo>
                  <a:lnTo>
                    <a:pt x="360" y="75"/>
                  </a:lnTo>
                  <a:lnTo>
                    <a:pt x="360" y="75"/>
                  </a:lnTo>
                  <a:lnTo>
                    <a:pt x="361" y="75"/>
                  </a:lnTo>
                  <a:lnTo>
                    <a:pt x="363" y="77"/>
                  </a:lnTo>
                  <a:lnTo>
                    <a:pt x="368" y="75"/>
                  </a:lnTo>
                  <a:lnTo>
                    <a:pt x="370" y="77"/>
                  </a:lnTo>
                  <a:lnTo>
                    <a:pt x="370" y="77"/>
                  </a:lnTo>
                  <a:lnTo>
                    <a:pt x="372" y="77"/>
                  </a:lnTo>
                  <a:lnTo>
                    <a:pt x="372" y="77"/>
                  </a:lnTo>
                  <a:lnTo>
                    <a:pt x="372" y="75"/>
                  </a:lnTo>
                  <a:lnTo>
                    <a:pt x="373" y="75"/>
                  </a:lnTo>
                  <a:lnTo>
                    <a:pt x="373" y="75"/>
                  </a:lnTo>
                  <a:lnTo>
                    <a:pt x="375" y="75"/>
                  </a:lnTo>
                  <a:lnTo>
                    <a:pt x="375" y="77"/>
                  </a:lnTo>
                  <a:lnTo>
                    <a:pt x="375" y="77"/>
                  </a:lnTo>
                  <a:lnTo>
                    <a:pt x="382" y="75"/>
                  </a:lnTo>
                  <a:lnTo>
                    <a:pt x="383" y="75"/>
                  </a:lnTo>
                  <a:lnTo>
                    <a:pt x="385" y="78"/>
                  </a:lnTo>
                  <a:lnTo>
                    <a:pt x="385" y="80"/>
                  </a:lnTo>
                  <a:lnTo>
                    <a:pt x="387" y="80"/>
                  </a:lnTo>
                  <a:lnTo>
                    <a:pt x="388" y="78"/>
                  </a:lnTo>
                  <a:lnTo>
                    <a:pt x="388" y="78"/>
                  </a:lnTo>
                  <a:lnTo>
                    <a:pt x="390" y="80"/>
                  </a:lnTo>
                  <a:lnTo>
                    <a:pt x="390" y="78"/>
                  </a:lnTo>
                  <a:lnTo>
                    <a:pt x="392" y="77"/>
                  </a:lnTo>
                  <a:lnTo>
                    <a:pt x="392" y="77"/>
                  </a:lnTo>
                  <a:lnTo>
                    <a:pt x="392" y="77"/>
                  </a:lnTo>
                  <a:lnTo>
                    <a:pt x="394" y="75"/>
                  </a:lnTo>
                  <a:lnTo>
                    <a:pt x="395" y="75"/>
                  </a:lnTo>
                  <a:lnTo>
                    <a:pt x="395" y="73"/>
                  </a:lnTo>
                  <a:lnTo>
                    <a:pt x="395" y="75"/>
                  </a:lnTo>
                  <a:lnTo>
                    <a:pt x="397" y="75"/>
                  </a:lnTo>
                  <a:lnTo>
                    <a:pt x="397" y="75"/>
                  </a:lnTo>
                  <a:lnTo>
                    <a:pt x="397" y="73"/>
                  </a:lnTo>
                  <a:lnTo>
                    <a:pt x="395" y="73"/>
                  </a:lnTo>
                  <a:close/>
                  <a:moveTo>
                    <a:pt x="86" y="77"/>
                  </a:moveTo>
                  <a:lnTo>
                    <a:pt x="88" y="77"/>
                  </a:lnTo>
                  <a:lnTo>
                    <a:pt x="91" y="78"/>
                  </a:lnTo>
                  <a:lnTo>
                    <a:pt x="91" y="77"/>
                  </a:lnTo>
                  <a:lnTo>
                    <a:pt x="91" y="77"/>
                  </a:lnTo>
                  <a:lnTo>
                    <a:pt x="93" y="77"/>
                  </a:lnTo>
                  <a:lnTo>
                    <a:pt x="94" y="77"/>
                  </a:lnTo>
                  <a:lnTo>
                    <a:pt x="94" y="77"/>
                  </a:lnTo>
                  <a:lnTo>
                    <a:pt x="94" y="75"/>
                  </a:lnTo>
                  <a:lnTo>
                    <a:pt x="94" y="73"/>
                  </a:lnTo>
                  <a:lnTo>
                    <a:pt x="96" y="71"/>
                  </a:lnTo>
                  <a:lnTo>
                    <a:pt x="96" y="71"/>
                  </a:lnTo>
                  <a:lnTo>
                    <a:pt x="94" y="70"/>
                  </a:lnTo>
                  <a:lnTo>
                    <a:pt x="93" y="70"/>
                  </a:lnTo>
                  <a:lnTo>
                    <a:pt x="93" y="70"/>
                  </a:lnTo>
                  <a:lnTo>
                    <a:pt x="89" y="70"/>
                  </a:lnTo>
                  <a:lnTo>
                    <a:pt x="89" y="70"/>
                  </a:lnTo>
                  <a:lnTo>
                    <a:pt x="88" y="70"/>
                  </a:lnTo>
                  <a:lnTo>
                    <a:pt x="88" y="71"/>
                  </a:lnTo>
                  <a:lnTo>
                    <a:pt x="88" y="71"/>
                  </a:lnTo>
                  <a:lnTo>
                    <a:pt x="89" y="71"/>
                  </a:lnTo>
                  <a:lnTo>
                    <a:pt x="89" y="71"/>
                  </a:lnTo>
                  <a:lnTo>
                    <a:pt x="88" y="73"/>
                  </a:lnTo>
                  <a:lnTo>
                    <a:pt x="88" y="73"/>
                  </a:lnTo>
                  <a:lnTo>
                    <a:pt x="86" y="73"/>
                  </a:lnTo>
                  <a:lnTo>
                    <a:pt x="84" y="73"/>
                  </a:lnTo>
                  <a:lnTo>
                    <a:pt x="84" y="73"/>
                  </a:lnTo>
                  <a:lnTo>
                    <a:pt x="86" y="75"/>
                  </a:lnTo>
                  <a:lnTo>
                    <a:pt x="86" y="77"/>
                  </a:lnTo>
                  <a:close/>
                  <a:moveTo>
                    <a:pt x="93" y="90"/>
                  </a:moveTo>
                  <a:lnTo>
                    <a:pt x="93" y="90"/>
                  </a:lnTo>
                  <a:lnTo>
                    <a:pt x="91" y="90"/>
                  </a:lnTo>
                  <a:lnTo>
                    <a:pt x="88" y="93"/>
                  </a:lnTo>
                  <a:lnTo>
                    <a:pt x="88" y="95"/>
                  </a:lnTo>
                  <a:lnTo>
                    <a:pt x="88" y="99"/>
                  </a:lnTo>
                  <a:lnTo>
                    <a:pt x="88" y="99"/>
                  </a:lnTo>
                  <a:lnTo>
                    <a:pt x="89" y="99"/>
                  </a:lnTo>
                  <a:lnTo>
                    <a:pt x="89" y="100"/>
                  </a:lnTo>
                  <a:lnTo>
                    <a:pt x="89" y="100"/>
                  </a:lnTo>
                  <a:lnTo>
                    <a:pt x="91" y="99"/>
                  </a:lnTo>
                  <a:lnTo>
                    <a:pt x="91" y="99"/>
                  </a:lnTo>
                  <a:lnTo>
                    <a:pt x="93" y="99"/>
                  </a:lnTo>
                  <a:lnTo>
                    <a:pt x="93" y="99"/>
                  </a:lnTo>
                  <a:lnTo>
                    <a:pt x="98" y="97"/>
                  </a:lnTo>
                  <a:lnTo>
                    <a:pt x="100" y="97"/>
                  </a:lnTo>
                  <a:lnTo>
                    <a:pt x="101" y="99"/>
                  </a:lnTo>
                  <a:lnTo>
                    <a:pt x="105" y="99"/>
                  </a:lnTo>
                  <a:lnTo>
                    <a:pt x="105" y="97"/>
                  </a:lnTo>
                  <a:lnTo>
                    <a:pt x="103" y="95"/>
                  </a:lnTo>
                  <a:lnTo>
                    <a:pt x="101" y="95"/>
                  </a:lnTo>
                  <a:lnTo>
                    <a:pt x="100" y="95"/>
                  </a:lnTo>
                  <a:lnTo>
                    <a:pt x="98" y="93"/>
                  </a:lnTo>
                  <a:lnTo>
                    <a:pt x="96" y="93"/>
                  </a:lnTo>
                  <a:lnTo>
                    <a:pt x="96" y="93"/>
                  </a:lnTo>
                  <a:lnTo>
                    <a:pt x="94" y="92"/>
                  </a:lnTo>
                  <a:lnTo>
                    <a:pt x="93" y="90"/>
                  </a:lnTo>
                  <a:close/>
                </a:path>
              </a:pathLst>
            </a:custGeom>
            <a:solidFill>
              <a:schemeClr val="accent1">
                <a:lumMod val="20000"/>
                <a:lumOff val="80000"/>
              </a:schemeClr>
            </a:solidFill>
            <a:ln w="6350" cap="rnd">
              <a:solidFill>
                <a:schemeClr val="bg1"/>
              </a:solidFill>
              <a:prstDash val="solid"/>
              <a:round/>
              <a:headEnd/>
              <a:tailEnd/>
            </a:ln>
          </p:spPr>
          <p:txBody>
            <a:bodyPr/>
            <a:lstStyle/>
            <a:p>
              <a:pPr eaLnBrk="1" fontAlgn="auto" hangingPunct="1">
                <a:spcBef>
                  <a:spcPts val="0"/>
                </a:spcBef>
                <a:spcAft>
                  <a:spcPts val="0"/>
                </a:spcAft>
                <a:defRPr/>
              </a:pPr>
              <a:endParaRPr lang="id-ID">
                <a:latin typeface="+mn-lt"/>
              </a:endParaRPr>
            </a:p>
          </p:txBody>
        </p:sp>
        <p:sp>
          <p:nvSpPr>
            <p:cNvPr id="15" name="Freeform 8">
              <a:extLst>
                <a:ext uri="{FF2B5EF4-FFF2-40B4-BE49-F238E27FC236}">
                  <a16:creationId xmlns:a16="http://schemas.microsoft.com/office/drawing/2014/main" id="{C9F3B08F-A9B8-4585-8659-F44660A761B9}"/>
                </a:ext>
              </a:extLst>
            </p:cNvPr>
            <p:cNvSpPr>
              <a:spLocks noEditPoints="1"/>
            </p:cNvSpPr>
            <p:nvPr/>
          </p:nvSpPr>
          <p:spPr bwMode="auto">
            <a:xfrm>
              <a:off x="7977188" y="3765550"/>
              <a:ext cx="1635125" cy="1641475"/>
            </a:xfrm>
            <a:custGeom>
              <a:avLst/>
              <a:gdLst>
                <a:gd name="T0" fmla="*/ 398 w 1030"/>
                <a:gd name="T1" fmla="*/ 537 h 1034"/>
                <a:gd name="T2" fmla="*/ 475 w 1030"/>
                <a:gd name="T3" fmla="*/ 659 h 1034"/>
                <a:gd name="T4" fmla="*/ 715 w 1030"/>
                <a:gd name="T5" fmla="*/ 730 h 1034"/>
                <a:gd name="T6" fmla="*/ 754 w 1030"/>
                <a:gd name="T7" fmla="*/ 836 h 1034"/>
                <a:gd name="T8" fmla="*/ 739 w 1030"/>
                <a:gd name="T9" fmla="*/ 821 h 1034"/>
                <a:gd name="T10" fmla="*/ 665 w 1030"/>
                <a:gd name="T11" fmla="*/ 833 h 1034"/>
                <a:gd name="T12" fmla="*/ 661 w 1030"/>
                <a:gd name="T13" fmla="*/ 860 h 1034"/>
                <a:gd name="T14" fmla="*/ 697 w 1030"/>
                <a:gd name="T15" fmla="*/ 860 h 1034"/>
                <a:gd name="T16" fmla="*/ 739 w 1030"/>
                <a:gd name="T17" fmla="*/ 853 h 1034"/>
                <a:gd name="T18" fmla="*/ 783 w 1030"/>
                <a:gd name="T19" fmla="*/ 841 h 1034"/>
                <a:gd name="T20" fmla="*/ 146 w 1030"/>
                <a:gd name="T21" fmla="*/ 480 h 1034"/>
                <a:gd name="T22" fmla="*/ 300 w 1030"/>
                <a:gd name="T23" fmla="*/ 515 h 1034"/>
                <a:gd name="T24" fmla="*/ 344 w 1030"/>
                <a:gd name="T25" fmla="*/ 522 h 1034"/>
                <a:gd name="T26" fmla="*/ 381 w 1030"/>
                <a:gd name="T27" fmla="*/ 530 h 1034"/>
                <a:gd name="T28" fmla="*/ 393 w 1030"/>
                <a:gd name="T29" fmla="*/ 527 h 1034"/>
                <a:gd name="T30" fmla="*/ 409 w 1030"/>
                <a:gd name="T31" fmla="*/ 532 h 1034"/>
                <a:gd name="T32" fmla="*/ 418 w 1030"/>
                <a:gd name="T33" fmla="*/ 552 h 1034"/>
                <a:gd name="T34" fmla="*/ 433 w 1030"/>
                <a:gd name="T35" fmla="*/ 552 h 1034"/>
                <a:gd name="T36" fmla="*/ 447 w 1030"/>
                <a:gd name="T37" fmla="*/ 583 h 1034"/>
                <a:gd name="T38" fmla="*/ 436 w 1030"/>
                <a:gd name="T39" fmla="*/ 593 h 1034"/>
                <a:gd name="T40" fmla="*/ 453 w 1030"/>
                <a:gd name="T41" fmla="*/ 613 h 1034"/>
                <a:gd name="T42" fmla="*/ 484 w 1030"/>
                <a:gd name="T43" fmla="*/ 617 h 1034"/>
                <a:gd name="T44" fmla="*/ 499 w 1030"/>
                <a:gd name="T45" fmla="*/ 630 h 1034"/>
                <a:gd name="T46" fmla="*/ 533 w 1030"/>
                <a:gd name="T47" fmla="*/ 681 h 1034"/>
                <a:gd name="T48" fmla="*/ 548 w 1030"/>
                <a:gd name="T49" fmla="*/ 728 h 1034"/>
                <a:gd name="T50" fmla="*/ 553 w 1030"/>
                <a:gd name="T51" fmla="*/ 740 h 1034"/>
                <a:gd name="T52" fmla="*/ 531 w 1030"/>
                <a:gd name="T53" fmla="*/ 725 h 1034"/>
                <a:gd name="T54" fmla="*/ 546 w 1030"/>
                <a:gd name="T55" fmla="*/ 743 h 1034"/>
                <a:gd name="T56" fmla="*/ 589 w 1030"/>
                <a:gd name="T57" fmla="*/ 762 h 1034"/>
                <a:gd name="T58" fmla="*/ 602 w 1030"/>
                <a:gd name="T59" fmla="*/ 748 h 1034"/>
                <a:gd name="T60" fmla="*/ 590 w 1030"/>
                <a:gd name="T61" fmla="*/ 750 h 1034"/>
                <a:gd name="T62" fmla="*/ 609 w 1030"/>
                <a:gd name="T63" fmla="*/ 730 h 1034"/>
                <a:gd name="T64" fmla="*/ 638 w 1030"/>
                <a:gd name="T65" fmla="*/ 688 h 1034"/>
                <a:gd name="T66" fmla="*/ 678 w 1030"/>
                <a:gd name="T67" fmla="*/ 666 h 1034"/>
                <a:gd name="T68" fmla="*/ 700 w 1030"/>
                <a:gd name="T69" fmla="*/ 661 h 1034"/>
                <a:gd name="T70" fmla="*/ 737 w 1030"/>
                <a:gd name="T71" fmla="*/ 598 h 1034"/>
                <a:gd name="T72" fmla="*/ 756 w 1030"/>
                <a:gd name="T73" fmla="*/ 586 h 1034"/>
                <a:gd name="T74" fmla="*/ 756 w 1030"/>
                <a:gd name="T75" fmla="*/ 564 h 1034"/>
                <a:gd name="T76" fmla="*/ 769 w 1030"/>
                <a:gd name="T77" fmla="*/ 600 h 1034"/>
                <a:gd name="T78" fmla="*/ 768 w 1030"/>
                <a:gd name="T79" fmla="*/ 612 h 1034"/>
                <a:gd name="T80" fmla="*/ 763 w 1030"/>
                <a:gd name="T81" fmla="*/ 650 h 1034"/>
                <a:gd name="T82" fmla="*/ 732 w 1030"/>
                <a:gd name="T83" fmla="*/ 686 h 1034"/>
                <a:gd name="T84" fmla="*/ 725 w 1030"/>
                <a:gd name="T85" fmla="*/ 720 h 1034"/>
                <a:gd name="T86" fmla="*/ 722 w 1030"/>
                <a:gd name="T87" fmla="*/ 765 h 1034"/>
                <a:gd name="T88" fmla="*/ 681 w 1030"/>
                <a:gd name="T89" fmla="*/ 782 h 1034"/>
                <a:gd name="T90" fmla="*/ 703 w 1030"/>
                <a:gd name="T91" fmla="*/ 791 h 1034"/>
                <a:gd name="T92" fmla="*/ 751 w 1030"/>
                <a:gd name="T93" fmla="*/ 782 h 1034"/>
                <a:gd name="T94" fmla="*/ 763 w 1030"/>
                <a:gd name="T95" fmla="*/ 732 h 1034"/>
                <a:gd name="T96" fmla="*/ 795 w 1030"/>
                <a:gd name="T97" fmla="*/ 723 h 1034"/>
                <a:gd name="T98" fmla="*/ 818 w 1030"/>
                <a:gd name="T99" fmla="*/ 753 h 1034"/>
                <a:gd name="T100" fmla="*/ 810 w 1030"/>
                <a:gd name="T101" fmla="*/ 801 h 1034"/>
                <a:gd name="T102" fmla="*/ 796 w 1030"/>
                <a:gd name="T103" fmla="*/ 826 h 1034"/>
                <a:gd name="T104" fmla="*/ 855 w 1030"/>
                <a:gd name="T105" fmla="*/ 816 h 1034"/>
                <a:gd name="T106" fmla="*/ 854 w 1030"/>
                <a:gd name="T107" fmla="*/ 811 h 1034"/>
                <a:gd name="T108" fmla="*/ 888 w 1030"/>
                <a:gd name="T109" fmla="*/ 808 h 1034"/>
                <a:gd name="T110" fmla="*/ 886 w 1030"/>
                <a:gd name="T111" fmla="*/ 830 h 1034"/>
                <a:gd name="T112" fmla="*/ 866 w 1030"/>
                <a:gd name="T113" fmla="*/ 816 h 1034"/>
                <a:gd name="T114" fmla="*/ 906 w 1030"/>
                <a:gd name="T115" fmla="*/ 860 h 1034"/>
                <a:gd name="T116" fmla="*/ 932 w 1030"/>
                <a:gd name="T117" fmla="*/ 909 h 1034"/>
                <a:gd name="T118" fmla="*/ 945 w 1030"/>
                <a:gd name="T119" fmla="*/ 985 h 1034"/>
                <a:gd name="T120" fmla="*/ 974 w 1030"/>
                <a:gd name="T121" fmla="*/ 1017 h 1034"/>
                <a:gd name="T122" fmla="*/ 1026 w 1030"/>
                <a:gd name="T123" fmla="*/ 1032 h 10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030" h="1034">
                  <a:moveTo>
                    <a:pt x="641" y="784"/>
                  </a:moveTo>
                  <a:lnTo>
                    <a:pt x="641" y="782"/>
                  </a:lnTo>
                  <a:lnTo>
                    <a:pt x="639" y="784"/>
                  </a:lnTo>
                  <a:lnTo>
                    <a:pt x="638" y="784"/>
                  </a:lnTo>
                  <a:lnTo>
                    <a:pt x="639" y="786"/>
                  </a:lnTo>
                  <a:lnTo>
                    <a:pt x="641" y="786"/>
                  </a:lnTo>
                  <a:lnTo>
                    <a:pt x="643" y="786"/>
                  </a:lnTo>
                  <a:lnTo>
                    <a:pt x="643" y="786"/>
                  </a:lnTo>
                  <a:lnTo>
                    <a:pt x="643" y="786"/>
                  </a:lnTo>
                  <a:lnTo>
                    <a:pt x="643" y="784"/>
                  </a:lnTo>
                  <a:lnTo>
                    <a:pt x="641" y="784"/>
                  </a:lnTo>
                  <a:close/>
                  <a:moveTo>
                    <a:pt x="398" y="534"/>
                  </a:moveTo>
                  <a:lnTo>
                    <a:pt x="394" y="535"/>
                  </a:lnTo>
                  <a:lnTo>
                    <a:pt x="393" y="535"/>
                  </a:lnTo>
                  <a:lnTo>
                    <a:pt x="391" y="537"/>
                  </a:lnTo>
                  <a:lnTo>
                    <a:pt x="391" y="539"/>
                  </a:lnTo>
                  <a:lnTo>
                    <a:pt x="389" y="541"/>
                  </a:lnTo>
                  <a:lnTo>
                    <a:pt x="393" y="541"/>
                  </a:lnTo>
                  <a:lnTo>
                    <a:pt x="394" y="541"/>
                  </a:lnTo>
                  <a:lnTo>
                    <a:pt x="396" y="541"/>
                  </a:lnTo>
                  <a:lnTo>
                    <a:pt x="396" y="539"/>
                  </a:lnTo>
                  <a:lnTo>
                    <a:pt x="396" y="539"/>
                  </a:lnTo>
                  <a:lnTo>
                    <a:pt x="398" y="537"/>
                  </a:lnTo>
                  <a:lnTo>
                    <a:pt x="398" y="537"/>
                  </a:lnTo>
                  <a:lnTo>
                    <a:pt x="398" y="537"/>
                  </a:lnTo>
                  <a:lnTo>
                    <a:pt x="396" y="535"/>
                  </a:lnTo>
                  <a:lnTo>
                    <a:pt x="401" y="534"/>
                  </a:lnTo>
                  <a:lnTo>
                    <a:pt x="401" y="534"/>
                  </a:lnTo>
                  <a:lnTo>
                    <a:pt x="399" y="534"/>
                  </a:lnTo>
                  <a:lnTo>
                    <a:pt x="398" y="534"/>
                  </a:lnTo>
                  <a:close/>
                  <a:moveTo>
                    <a:pt x="475" y="659"/>
                  </a:moveTo>
                  <a:lnTo>
                    <a:pt x="475" y="659"/>
                  </a:lnTo>
                  <a:lnTo>
                    <a:pt x="475" y="659"/>
                  </a:lnTo>
                  <a:lnTo>
                    <a:pt x="474" y="659"/>
                  </a:lnTo>
                  <a:lnTo>
                    <a:pt x="472" y="659"/>
                  </a:lnTo>
                  <a:lnTo>
                    <a:pt x="470" y="661"/>
                  </a:lnTo>
                  <a:lnTo>
                    <a:pt x="470" y="661"/>
                  </a:lnTo>
                  <a:lnTo>
                    <a:pt x="470" y="662"/>
                  </a:lnTo>
                  <a:lnTo>
                    <a:pt x="470" y="662"/>
                  </a:lnTo>
                  <a:lnTo>
                    <a:pt x="470" y="666"/>
                  </a:lnTo>
                  <a:lnTo>
                    <a:pt x="470" y="666"/>
                  </a:lnTo>
                  <a:lnTo>
                    <a:pt x="472" y="666"/>
                  </a:lnTo>
                  <a:lnTo>
                    <a:pt x="474" y="664"/>
                  </a:lnTo>
                  <a:lnTo>
                    <a:pt x="475" y="662"/>
                  </a:lnTo>
                  <a:lnTo>
                    <a:pt x="475" y="662"/>
                  </a:lnTo>
                  <a:lnTo>
                    <a:pt x="477" y="662"/>
                  </a:lnTo>
                  <a:lnTo>
                    <a:pt x="475" y="661"/>
                  </a:lnTo>
                  <a:lnTo>
                    <a:pt x="475" y="659"/>
                  </a:lnTo>
                  <a:close/>
                  <a:moveTo>
                    <a:pt x="617" y="774"/>
                  </a:moveTo>
                  <a:lnTo>
                    <a:pt x="617" y="772"/>
                  </a:lnTo>
                  <a:lnTo>
                    <a:pt x="617" y="772"/>
                  </a:lnTo>
                  <a:lnTo>
                    <a:pt x="616" y="772"/>
                  </a:lnTo>
                  <a:lnTo>
                    <a:pt x="612" y="767"/>
                  </a:lnTo>
                  <a:lnTo>
                    <a:pt x="610" y="765"/>
                  </a:lnTo>
                  <a:lnTo>
                    <a:pt x="609" y="767"/>
                  </a:lnTo>
                  <a:lnTo>
                    <a:pt x="609" y="769"/>
                  </a:lnTo>
                  <a:lnTo>
                    <a:pt x="612" y="770"/>
                  </a:lnTo>
                  <a:lnTo>
                    <a:pt x="614" y="772"/>
                  </a:lnTo>
                  <a:lnTo>
                    <a:pt x="614" y="775"/>
                  </a:lnTo>
                  <a:lnTo>
                    <a:pt x="614" y="775"/>
                  </a:lnTo>
                  <a:lnTo>
                    <a:pt x="617" y="777"/>
                  </a:lnTo>
                  <a:lnTo>
                    <a:pt x="617" y="777"/>
                  </a:lnTo>
                  <a:lnTo>
                    <a:pt x="619" y="777"/>
                  </a:lnTo>
                  <a:lnTo>
                    <a:pt x="619" y="775"/>
                  </a:lnTo>
                  <a:lnTo>
                    <a:pt x="619" y="775"/>
                  </a:lnTo>
                  <a:lnTo>
                    <a:pt x="617" y="774"/>
                  </a:lnTo>
                  <a:close/>
                  <a:moveTo>
                    <a:pt x="717" y="730"/>
                  </a:moveTo>
                  <a:lnTo>
                    <a:pt x="719" y="728"/>
                  </a:lnTo>
                  <a:lnTo>
                    <a:pt x="719" y="725"/>
                  </a:lnTo>
                  <a:lnTo>
                    <a:pt x="715" y="728"/>
                  </a:lnTo>
                  <a:lnTo>
                    <a:pt x="715" y="730"/>
                  </a:lnTo>
                  <a:lnTo>
                    <a:pt x="715" y="730"/>
                  </a:lnTo>
                  <a:lnTo>
                    <a:pt x="717" y="732"/>
                  </a:lnTo>
                  <a:lnTo>
                    <a:pt x="717" y="730"/>
                  </a:lnTo>
                  <a:close/>
                  <a:moveTo>
                    <a:pt x="781" y="841"/>
                  </a:moveTo>
                  <a:lnTo>
                    <a:pt x="779" y="840"/>
                  </a:lnTo>
                  <a:lnTo>
                    <a:pt x="779" y="840"/>
                  </a:lnTo>
                  <a:lnTo>
                    <a:pt x="778" y="840"/>
                  </a:lnTo>
                  <a:lnTo>
                    <a:pt x="778" y="836"/>
                  </a:lnTo>
                  <a:lnTo>
                    <a:pt x="778" y="836"/>
                  </a:lnTo>
                  <a:lnTo>
                    <a:pt x="776" y="836"/>
                  </a:lnTo>
                  <a:lnTo>
                    <a:pt x="773" y="835"/>
                  </a:lnTo>
                  <a:lnTo>
                    <a:pt x="769" y="833"/>
                  </a:lnTo>
                  <a:lnTo>
                    <a:pt x="766" y="833"/>
                  </a:lnTo>
                  <a:lnTo>
                    <a:pt x="764" y="833"/>
                  </a:lnTo>
                  <a:lnTo>
                    <a:pt x="763" y="835"/>
                  </a:lnTo>
                  <a:lnTo>
                    <a:pt x="763" y="836"/>
                  </a:lnTo>
                  <a:lnTo>
                    <a:pt x="763" y="838"/>
                  </a:lnTo>
                  <a:lnTo>
                    <a:pt x="761" y="838"/>
                  </a:lnTo>
                  <a:lnTo>
                    <a:pt x="759" y="840"/>
                  </a:lnTo>
                  <a:lnTo>
                    <a:pt x="757" y="840"/>
                  </a:lnTo>
                  <a:lnTo>
                    <a:pt x="756" y="840"/>
                  </a:lnTo>
                  <a:lnTo>
                    <a:pt x="754" y="840"/>
                  </a:lnTo>
                  <a:lnTo>
                    <a:pt x="754" y="838"/>
                  </a:lnTo>
                  <a:lnTo>
                    <a:pt x="754" y="836"/>
                  </a:lnTo>
                  <a:lnTo>
                    <a:pt x="754" y="836"/>
                  </a:lnTo>
                  <a:lnTo>
                    <a:pt x="754" y="836"/>
                  </a:lnTo>
                  <a:lnTo>
                    <a:pt x="754" y="835"/>
                  </a:lnTo>
                  <a:lnTo>
                    <a:pt x="752" y="835"/>
                  </a:lnTo>
                  <a:lnTo>
                    <a:pt x="752" y="835"/>
                  </a:lnTo>
                  <a:lnTo>
                    <a:pt x="752" y="835"/>
                  </a:lnTo>
                  <a:lnTo>
                    <a:pt x="751" y="835"/>
                  </a:lnTo>
                  <a:lnTo>
                    <a:pt x="747" y="836"/>
                  </a:lnTo>
                  <a:lnTo>
                    <a:pt x="746" y="836"/>
                  </a:lnTo>
                  <a:lnTo>
                    <a:pt x="742" y="835"/>
                  </a:lnTo>
                  <a:lnTo>
                    <a:pt x="739" y="835"/>
                  </a:lnTo>
                  <a:lnTo>
                    <a:pt x="737" y="835"/>
                  </a:lnTo>
                  <a:lnTo>
                    <a:pt x="736" y="833"/>
                  </a:lnTo>
                  <a:lnTo>
                    <a:pt x="741" y="830"/>
                  </a:lnTo>
                  <a:lnTo>
                    <a:pt x="742" y="828"/>
                  </a:lnTo>
                  <a:lnTo>
                    <a:pt x="742" y="826"/>
                  </a:lnTo>
                  <a:lnTo>
                    <a:pt x="741" y="826"/>
                  </a:lnTo>
                  <a:lnTo>
                    <a:pt x="737" y="826"/>
                  </a:lnTo>
                  <a:lnTo>
                    <a:pt x="736" y="826"/>
                  </a:lnTo>
                  <a:lnTo>
                    <a:pt x="736" y="824"/>
                  </a:lnTo>
                  <a:lnTo>
                    <a:pt x="737" y="823"/>
                  </a:lnTo>
                  <a:lnTo>
                    <a:pt x="739" y="823"/>
                  </a:lnTo>
                  <a:lnTo>
                    <a:pt x="741" y="823"/>
                  </a:lnTo>
                  <a:lnTo>
                    <a:pt x="741" y="821"/>
                  </a:lnTo>
                  <a:lnTo>
                    <a:pt x="739" y="821"/>
                  </a:lnTo>
                  <a:lnTo>
                    <a:pt x="737" y="821"/>
                  </a:lnTo>
                  <a:lnTo>
                    <a:pt x="737" y="821"/>
                  </a:lnTo>
                  <a:lnTo>
                    <a:pt x="736" y="821"/>
                  </a:lnTo>
                  <a:lnTo>
                    <a:pt x="732" y="821"/>
                  </a:lnTo>
                  <a:lnTo>
                    <a:pt x="730" y="823"/>
                  </a:lnTo>
                  <a:lnTo>
                    <a:pt x="729" y="821"/>
                  </a:lnTo>
                  <a:lnTo>
                    <a:pt x="727" y="821"/>
                  </a:lnTo>
                  <a:lnTo>
                    <a:pt x="725" y="823"/>
                  </a:lnTo>
                  <a:lnTo>
                    <a:pt x="724" y="823"/>
                  </a:lnTo>
                  <a:lnTo>
                    <a:pt x="724" y="823"/>
                  </a:lnTo>
                  <a:lnTo>
                    <a:pt x="717" y="821"/>
                  </a:lnTo>
                  <a:lnTo>
                    <a:pt x="715" y="821"/>
                  </a:lnTo>
                  <a:lnTo>
                    <a:pt x="714" y="821"/>
                  </a:lnTo>
                  <a:lnTo>
                    <a:pt x="712" y="821"/>
                  </a:lnTo>
                  <a:lnTo>
                    <a:pt x="712" y="823"/>
                  </a:lnTo>
                  <a:lnTo>
                    <a:pt x="710" y="823"/>
                  </a:lnTo>
                  <a:lnTo>
                    <a:pt x="698" y="826"/>
                  </a:lnTo>
                  <a:lnTo>
                    <a:pt x="695" y="828"/>
                  </a:lnTo>
                  <a:lnTo>
                    <a:pt x="693" y="828"/>
                  </a:lnTo>
                  <a:lnTo>
                    <a:pt x="670" y="831"/>
                  </a:lnTo>
                  <a:lnTo>
                    <a:pt x="668" y="831"/>
                  </a:lnTo>
                  <a:lnTo>
                    <a:pt x="668" y="833"/>
                  </a:lnTo>
                  <a:lnTo>
                    <a:pt x="666" y="833"/>
                  </a:lnTo>
                  <a:lnTo>
                    <a:pt x="665" y="833"/>
                  </a:lnTo>
                  <a:lnTo>
                    <a:pt x="659" y="835"/>
                  </a:lnTo>
                  <a:lnTo>
                    <a:pt x="654" y="835"/>
                  </a:lnTo>
                  <a:lnTo>
                    <a:pt x="651" y="836"/>
                  </a:lnTo>
                  <a:lnTo>
                    <a:pt x="651" y="836"/>
                  </a:lnTo>
                  <a:lnTo>
                    <a:pt x="651" y="838"/>
                  </a:lnTo>
                  <a:lnTo>
                    <a:pt x="651" y="840"/>
                  </a:lnTo>
                  <a:lnTo>
                    <a:pt x="649" y="840"/>
                  </a:lnTo>
                  <a:lnTo>
                    <a:pt x="649" y="840"/>
                  </a:lnTo>
                  <a:lnTo>
                    <a:pt x="649" y="841"/>
                  </a:lnTo>
                  <a:lnTo>
                    <a:pt x="649" y="841"/>
                  </a:lnTo>
                  <a:lnTo>
                    <a:pt x="648" y="843"/>
                  </a:lnTo>
                  <a:lnTo>
                    <a:pt x="648" y="845"/>
                  </a:lnTo>
                  <a:lnTo>
                    <a:pt x="648" y="845"/>
                  </a:lnTo>
                  <a:lnTo>
                    <a:pt x="648" y="845"/>
                  </a:lnTo>
                  <a:lnTo>
                    <a:pt x="646" y="846"/>
                  </a:lnTo>
                  <a:lnTo>
                    <a:pt x="646" y="848"/>
                  </a:lnTo>
                  <a:lnTo>
                    <a:pt x="646" y="848"/>
                  </a:lnTo>
                  <a:lnTo>
                    <a:pt x="651" y="853"/>
                  </a:lnTo>
                  <a:lnTo>
                    <a:pt x="653" y="853"/>
                  </a:lnTo>
                  <a:lnTo>
                    <a:pt x="656" y="853"/>
                  </a:lnTo>
                  <a:lnTo>
                    <a:pt x="656" y="855"/>
                  </a:lnTo>
                  <a:lnTo>
                    <a:pt x="659" y="857"/>
                  </a:lnTo>
                  <a:lnTo>
                    <a:pt x="661" y="858"/>
                  </a:lnTo>
                  <a:lnTo>
                    <a:pt x="661" y="860"/>
                  </a:lnTo>
                  <a:lnTo>
                    <a:pt x="661" y="862"/>
                  </a:lnTo>
                  <a:lnTo>
                    <a:pt x="661" y="862"/>
                  </a:lnTo>
                  <a:lnTo>
                    <a:pt x="663" y="862"/>
                  </a:lnTo>
                  <a:lnTo>
                    <a:pt x="665" y="862"/>
                  </a:lnTo>
                  <a:lnTo>
                    <a:pt x="666" y="862"/>
                  </a:lnTo>
                  <a:lnTo>
                    <a:pt x="666" y="862"/>
                  </a:lnTo>
                  <a:lnTo>
                    <a:pt x="666" y="862"/>
                  </a:lnTo>
                  <a:lnTo>
                    <a:pt x="668" y="860"/>
                  </a:lnTo>
                  <a:lnTo>
                    <a:pt x="668" y="860"/>
                  </a:lnTo>
                  <a:lnTo>
                    <a:pt x="670" y="860"/>
                  </a:lnTo>
                  <a:lnTo>
                    <a:pt x="671" y="860"/>
                  </a:lnTo>
                  <a:lnTo>
                    <a:pt x="671" y="860"/>
                  </a:lnTo>
                  <a:lnTo>
                    <a:pt x="673" y="858"/>
                  </a:lnTo>
                  <a:lnTo>
                    <a:pt x="675" y="858"/>
                  </a:lnTo>
                  <a:lnTo>
                    <a:pt x="675" y="858"/>
                  </a:lnTo>
                  <a:lnTo>
                    <a:pt x="676" y="860"/>
                  </a:lnTo>
                  <a:lnTo>
                    <a:pt x="680" y="860"/>
                  </a:lnTo>
                  <a:lnTo>
                    <a:pt x="681" y="860"/>
                  </a:lnTo>
                  <a:lnTo>
                    <a:pt x="688" y="858"/>
                  </a:lnTo>
                  <a:lnTo>
                    <a:pt x="688" y="860"/>
                  </a:lnTo>
                  <a:lnTo>
                    <a:pt x="690" y="860"/>
                  </a:lnTo>
                  <a:lnTo>
                    <a:pt x="693" y="858"/>
                  </a:lnTo>
                  <a:lnTo>
                    <a:pt x="695" y="858"/>
                  </a:lnTo>
                  <a:lnTo>
                    <a:pt x="697" y="860"/>
                  </a:lnTo>
                  <a:lnTo>
                    <a:pt x="698" y="860"/>
                  </a:lnTo>
                  <a:lnTo>
                    <a:pt x="702" y="860"/>
                  </a:lnTo>
                  <a:lnTo>
                    <a:pt x="702" y="858"/>
                  </a:lnTo>
                  <a:lnTo>
                    <a:pt x="702" y="857"/>
                  </a:lnTo>
                  <a:lnTo>
                    <a:pt x="705" y="855"/>
                  </a:lnTo>
                  <a:lnTo>
                    <a:pt x="705" y="855"/>
                  </a:lnTo>
                  <a:lnTo>
                    <a:pt x="707" y="855"/>
                  </a:lnTo>
                  <a:lnTo>
                    <a:pt x="712" y="857"/>
                  </a:lnTo>
                  <a:lnTo>
                    <a:pt x="715" y="857"/>
                  </a:lnTo>
                  <a:lnTo>
                    <a:pt x="719" y="857"/>
                  </a:lnTo>
                  <a:lnTo>
                    <a:pt x="722" y="862"/>
                  </a:lnTo>
                  <a:lnTo>
                    <a:pt x="724" y="862"/>
                  </a:lnTo>
                  <a:lnTo>
                    <a:pt x="725" y="863"/>
                  </a:lnTo>
                  <a:lnTo>
                    <a:pt x="729" y="862"/>
                  </a:lnTo>
                  <a:lnTo>
                    <a:pt x="734" y="860"/>
                  </a:lnTo>
                  <a:lnTo>
                    <a:pt x="737" y="858"/>
                  </a:lnTo>
                  <a:lnTo>
                    <a:pt x="739" y="858"/>
                  </a:lnTo>
                  <a:lnTo>
                    <a:pt x="739" y="858"/>
                  </a:lnTo>
                  <a:lnTo>
                    <a:pt x="739" y="857"/>
                  </a:lnTo>
                  <a:lnTo>
                    <a:pt x="739" y="857"/>
                  </a:lnTo>
                  <a:lnTo>
                    <a:pt x="739" y="855"/>
                  </a:lnTo>
                  <a:lnTo>
                    <a:pt x="739" y="855"/>
                  </a:lnTo>
                  <a:lnTo>
                    <a:pt x="739" y="855"/>
                  </a:lnTo>
                  <a:lnTo>
                    <a:pt x="739" y="853"/>
                  </a:lnTo>
                  <a:lnTo>
                    <a:pt x="739" y="853"/>
                  </a:lnTo>
                  <a:lnTo>
                    <a:pt x="739" y="852"/>
                  </a:lnTo>
                  <a:lnTo>
                    <a:pt x="739" y="850"/>
                  </a:lnTo>
                  <a:lnTo>
                    <a:pt x="741" y="848"/>
                  </a:lnTo>
                  <a:lnTo>
                    <a:pt x="744" y="848"/>
                  </a:lnTo>
                  <a:lnTo>
                    <a:pt x="751" y="845"/>
                  </a:lnTo>
                  <a:lnTo>
                    <a:pt x="754" y="845"/>
                  </a:lnTo>
                  <a:lnTo>
                    <a:pt x="757" y="845"/>
                  </a:lnTo>
                  <a:lnTo>
                    <a:pt x="759" y="845"/>
                  </a:lnTo>
                  <a:lnTo>
                    <a:pt x="761" y="846"/>
                  </a:lnTo>
                  <a:lnTo>
                    <a:pt x="763" y="846"/>
                  </a:lnTo>
                  <a:lnTo>
                    <a:pt x="764" y="846"/>
                  </a:lnTo>
                  <a:lnTo>
                    <a:pt x="766" y="846"/>
                  </a:lnTo>
                  <a:lnTo>
                    <a:pt x="768" y="846"/>
                  </a:lnTo>
                  <a:lnTo>
                    <a:pt x="771" y="848"/>
                  </a:lnTo>
                  <a:lnTo>
                    <a:pt x="773" y="848"/>
                  </a:lnTo>
                  <a:lnTo>
                    <a:pt x="774" y="850"/>
                  </a:lnTo>
                  <a:lnTo>
                    <a:pt x="776" y="850"/>
                  </a:lnTo>
                  <a:lnTo>
                    <a:pt x="778" y="848"/>
                  </a:lnTo>
                  <a:lnTo>
                    <a:pt x="779" y="846"/>
                  </a:lnTo>
                  <a:lnTo>
                    <a:pt x="781" y="845"/>
                  </a:lnTo>
                  <a:lnTo>
                    <a:pt x="783" y="845"/>
                  </a:lnTo>
                  <a:lnTo>
                    <a:pt x="783" y="843"/>
                  </a:lnTo>
                  <a:lnTo>
                    <a:pt x="783" y="841"/>
                  </a:lnTo>
                  <a:lnTo>
                    <a:pt x="783" y="841"/>
                  </a:lnTo>
                  <a:lnTo>
                    <a:pt x="781" y="841"/>
                  </a:lnTo>
                  <a:close/>
                  <a:moveTo>
                    <a:pt x="0" y="0"/>
                  </a:moveTo>
                  <a:lnTo>
                    <a:pt x="0" y="486"/>
                  </a:lnTo>
                  <a:lnTo>
                    <a:pt x="9" y="486"/>
                  </a:lnTo>
                  <a:lnTo>
                    <a:pt x="11" y="486"/>
                  </a:lnTo>
                  <a:lnTo>
                    <a:pt x="12" y="486"/>
                  </a:lnTo>
                  <a:lnTo>
                    <a:pt x="17" y="485"/>
                  </a:lnTo>
                  <a:lnTo>
                    <a:pt x="19" y="483"/>
                  </a:lnTo>
                  <a:lnTo>
                    <a:pt x="26" y="485"/>
                  </a:lnTo>
                  <a:lnTo>
                    <a:pt x="28" y="485"/>
                  </a:lnTo>
                  <a:lnTo>
                    <a:pt x="33" y="483"/>
                  </a:lnTo>
                  <a:lnTo>
                    <a:pt x="39" y="483"/>
                  </a:lnTo>
                  <a:lnTo>
                    <a:pt x="41" y="483"/>
                  </a:lnTo>
                  <a:lnTo>
                    <a:pt x="46" y="481"/>
                  </a:lnTo>
                  <a:lnTo>
                    <a:pt x="65" y="481"/>
                  </a:lnTo>
                  <a:lnTo>
                    <a:pt x="82" y="478"/>
                  </a:lnTo>
                  <a:lnTo>
                    <a:pt x="93" y="478"/>
                  </a:lnTo>
                  <a:lnTo>
                    <a:pt x="98" y="478"/>
                  </a:lnTo>
                  <a:lnTo>
                    <a:pt x="100" y="476"/>
                  </a:lnTo>
                  <a:lnTo>
                    <a:pt x="109" y="476"/>
                  </a:lnTo>
                  <a:lnTo>
                    <a:pt x="114" y="478"/>
                  </a:lnTo>
                  <a:lnTo>
                    <a:pt x="134" y="478"/>
                  </a:lnTo>
                  <a:lnTo>
                    <a:pt x="146" y="480"/>
                  </a:lnTo>
                  <a:lnTo>
                    <a:pt x="154" y="480"/>
                  </a:lnTo>
                  <a:lnTo>
                    <a:pt x="158" y="480"/>
                  </a:lnTo>
                  <a:lnTo>
                    <a:pt x="171" y="475"/>
                  </a:lnTo>
                  <a:lnTo>
                    <a:pt x="180" y="470"/>
                  </a:lnTo>
                  <a:lnTo>
                    <a:pt x="183" y="468"/>
                  </a:lnTo>
                  <a:lnTo>
                    <a:pt x="188" y="470"/>
                  </a:lnTo>
                  <a:lnTo>
                    <a:pt x="202" y="473"/>
                  </a:lnTo>
                  <a:lnTo>
                    <a:pt x="218" y="480"/>
                  </a:lnTo>
                  <a:lnTo>
                    <a:pt x="239" y="490"/>
                  </a:lnTo>
                  <a:lnTo>
                    <a:pt x="251" y="498"/>
                  </a:lnTo>
                  <a:lnTo>
                    <a:pt x="264" y="505"/>
                  </a:lnTo>
                  <a:lnTo>
                    <a:pt x="267" y="508"/>
                  </a:lnTo>
                  <a:lnTo>
                    <a:pt x="271" y="513"/>
                  </a:lnTo>
                  <a:lnTo>
                    <a:pt x="274" y="515"/>
                  </a:lnTo>
                  <a:lnTo>
                    <a:pt x="278" y="517"/>
                  </a:lnTo>
                  <a:lnTo>
                    <a:pt x="281" y="517"/>
                  </a:lnTo>
                  <a:lnTo>
                    <a:pt x="286" y="517"/>
                  </a:lnTo>
                  <a:lnTo>
                    <a:pt x="289" y="515"/>
                  </a:lnTo>
                  <a:lnTo>
                    <a:pt x="291" y="515"/>
                  </a:lnTo>
                  <a:lnTo>
                    <a:pt x="294" y="515"/>
                  </a:lnTo>
                  <a:lnTo>
                    <a:pt x="296" y="515"/>
                  </a:lnTo>
                  <a:lnTo>
                    <a:pt x="298" y="515"/>
                  </a:lnTo>
                  <a:lnTo>
                    <a:pt x="298" y="517"/>
                  </a:lnTo>
                  <a:lnTo>
                    <a:pt x="300" y="515"/>
                  </a:lnTo>
                  <a:lnTo>
                    <a:pt x="298" y="515"/>
                  </a:lnTo>
                  <a:lnTo>
                    <a:pt x="298" y="513"/>
                  </a:lnTo>
                  <a:lnTo>
                    <a:pt x="296" y="512"/>
                  </a:lnTo>
                  <a:lnTo>
                    <a:pt x="298" y="510"/>
                  </a:lnTo>
                  <a:lnTo>
                    <a:pt x="298" y="510"/>
                  </a:lnTo>
                  <a:lnTo>
                    <a:pt x="300" y="508"/>
                  </a:lnTo>
                  <a:lnTo>
                    <a:pt x="301" y="508"/>
                  </a:lnTo>
                  <a:lnTo>
                    <a:pt x="306" y="508"/>
                  </a:lnTo>
                  <a:lnTo>
                    <a:pt x="308" y="508"/>
                  </a:lnTo>
                  <a:lnTo>
                    <a:pt x="315" y="508"/>
                  </a:lnTo>
                  <a:lnTo>
                    <a:pt x="318" y="510"/>
                  </a:lnTo>
                  <a:lnTo>
                    <a:pt x="322" y="508"/>
                  </a:lnTo>
                  <a:lnTo>
                    <a:pt x="325" y="510"/>
                  </a:lnTo>
                  <a:lnTo>
                    <a:pt x="327" y="510"/>
                  </a:lnTo>
                  <a:lnTo>
                    <a:pt x="330" y="513"/>
                  </a:lnTo>
                  <a:lnTo>
                    <a:pt x="332" y="515"/>
                  </a:lnTo>
                  <a:lnTo>
                    <a:pt x="338" y="519"/>
                  </a:lnTo>
                  <a:lnTo>
                    <a:pt x="340" y="519"/>
                  </a:lnTo>
                  <a:lnTo>
                    <a:pt x="340" y="520"/>
                  </a:lnTo>
                  <a:lnTo>
                    <a:pt x="342" y="520"/>
                  </a:lnTo>
                  <a:lnTo>
                    <a:pt x="342" y="522"/>
                  </a:lnTo>
                  <a:lnTo>
                    <a:pt x="342" y="524"/>
                  </a:lnTo>
                  <a:lnTo>
                    <a:pt x="342" y="524"/>
                  </a:lnTo>
                  <a:lnTo>
                    <a:pt x="344" y="522"/>
                  </a:lnTo>
                  <a:lnTo>
                    <a:pt x="344" y="522"/>
                  </a:lnTo>
                  <a:lnTo>
                    <a:pt x="345" y="522"/>
                  </a:lnTo>
                  <a:lnTo>
                    <a:pt x="347" y="522"/>
                  </a:lnTo>
                  <a:lnTo>
                    <a:pt x="349" y="524"/>
                  </a:lnTo>
                  <a:lnTo>
                    <a:pt x="355" y="529"/>
                  </a:lnTo>
                  <a:lnTo>
                    <a:pt x="355" y="530"/>
                  </a:lnTo>
                  <a:lnTo>
                    <a:pt x="355" y="530"/>
                  </a:lnTo>
                  <a:lnTo>
                    <a:pt x="355" y="530"/>
                  </a:lnTo>
                  <a:lnTo>
                    <a:pt x="357" y="530"/>
                  </a:lnTo>
                  <a:lnTo>
                    <a:pt x="357" y="530"/>
                  </a:lnTo>
                  <a:lnTo>
                    <a:pt x="359" y="529"/>
                  </a:lnTo>
                  <a:lnTo>
                    <a:pt x="360" y="529"/>
                  </a:lnTo>
                  <a:lnTo>
                    <a:pt x="360" y="529"/>
                  </a:lnTo>
                  <a:lnTo>
                    <a:pt x="362" y="530"/>
                  </a:lnTo>
                  <a:lnTo>
                    <a:pt x="364" y="530"/>
                  </a:lnTo>
                  <a:lnTo>
                    <a:pt x="365" y="532"/>
                  </a:lnTo>
                  <a:lnTo>
                    <a:pt x="367" y="532"/>
                  </a:lnTo>
                  <a:lnTo>
                    <a:pt x="367" y="532"/>
                  </a:lnTo>
                  <a:lnTo>
                    <a:pt x="369" y="530"/>
                  </a:lnTo>
                  <a:lnTo>
                    <a:pt x="372" y="530"/>
                  </a:lnTo>
                  <a:lnTo>
                    <a:pt x="374" y="530"/>
                  </a:lnTo>
                  <a:lnTo>
                    <a:pt x="379" y="532"/>
                  </a:lnTo>
                  <a:lnTo>
                    <a:pt x="379" y="532"/>
                  </a:lnTo>
                  <a:lnTo>
                    <a:pt x="381" y="530"/>
                  </a:lnTo>
                  <a:lnTo>
                    <a:pt x="381" y="530"/>
                  </a:lnTo>
                  <a:lnTo>
                    <a:pt x="381" y="530"/>
                  </a:lnTo>
                  <a:lnTo>
                    <a:pt x="382" y="530"/>
                  </a:lnTo>
                  <a:lnTo>
                    <a:pt x="384" y="530"/>
                  </a:lnTo>
                  <a:lnTo>
                    <a:pt x="384" y="530"/>
                  </a:lnTo>
                  <a:lnTo>
                    <a:pt x="386" y="530"/>
                  </a:lnTo>
                  <a:lnTo>
                    <a:pt x="386" y="529"/>
                  </a:lnTo>
                  <a:lnTo>
                    <a:pt x="384" y="529"/>
                  </a:lnTo>
                  <a:lnTo>
                    <a:pt x="382" y="527"/>
                  </a:lnTo>
                  <a:lnTo>
                    <a:pt x="381" y="527"/>
                  </a:lnTo>
                  <a:lnTo>
                    <a:pt x="379" y="527"/>
                  </a:lnTo>
                  <a:lnTo>
                    <a:pt x="379" y="525"/>
                  </a:lnTo>
                  <a:lnTo>
                    <a:pt x="379" y="525"/>
                  </a:lnTo>
                  <a:lnTo>
                    <a:pt x="381" y="525"/>
                  </a:lnTo>
                  <a:lnTo>
                    <a:pt x="381" y="525"/>
                  </a:lnTo>
                  <a:lnTo>
                    <a:pt x="382" y="525"/>
                  </a:lnTo>
                  <a:lnTo>
                    <a:pt x="384" y="524"/>
                  </a:lnTo>
                  <a:lnTo>
                    <a:pt x="386" y="524"/>
                  </a:lnTo>
                  <a:lnTo>
                    <a:pt x="386" y="525"/>
                  </a:lnTo>
                  <a:lnTo>
                    <a:pt x="386" y="525"/>
                  </a:lnTo>
                  <a:lnTo>
                    <a:pt x="387" y="527"/>
                  </a:lnTo>
                  <a:lnTo>
                    <a:pt x="391" y="529"/>
                  </a:lnTo>
                  <a:lnTo>
                    <a:pt x="391" y="529"/>
                  </a:lnTo>
                  <a:lnTo>
                    <a:pt x="393" y="527"/>
                  </a:lnTo>
                  <a:lnTo>
                    <a:pt x="393" y="525"/>
                  </a:lnTo>
                  <a:lnTo>
                    <a:pt x="393" y="524"/>
                  </a:lnTo>
                  <a:lnTo>
                    <a:pt x="394" y="522"/>
                  </a:lnTo>
                  <a:lnTo>
                    <a:pt x="396" y="522"/>
                  </a:lnTo>
                  <a:lnTo>
                    <a:pt x="398" y="522"/>
                  </a:lnTo>
                  <a:lnTo>
                    <a:pt x="399" y="522"/>
                  </a:lnTo>
                  <a:lnTo>
                    <a:pt x="401" y="524"/>
                  </a:lnTo>
                  <a:lnTo>
                    <a:pt x="403" y="524"/>
                  </a:lnTo>
                  <a:lnTo>
                    <a:pt x="401" y="525"/>
                  </a:lnTo>
                  <a:lnTo>
                    <a:pt x="401" y="525"/>
                  </a:lnTo>
                  <a:lnTo>
                    <a:pt x="401" y="525"/>
                  </a:lnTo>
                  <a:lnTo>
                    <a:pt x="401" y="527"/>
                  </a:lnTo>
                  <a:lnTo>
                    <a:pt x="401" y="527"/>
                  </a:lnTo>
                  <a:lnTo>
                    <a:pt x="403" y="527"/>
                  </a:lnTo>
                  <a:lnTo>
                    <a:pt x="403" y="527"/>
                  </a:lnTo>
                  <a:lnTo>
                    <a:pt x="403" y="529"/>
                  </a:lnTo>
                  <a:lnTo>
                    <a:pt x="403" y="529"/>
                  </a:lnTo>
                  <a:lnTo>
                    <a:pt x="403" y="530"/>
                  </a:lnTo>
                  <a:lnTo>
                    <a:pt x="403" y="530"/>
                  </a:lnTo>
                  <a:lnTo>
                    <a:pt x="404" y="530"/>
                  </a:lnTo>
                  <a:lnTo>
                    <a:pt x="404" y="530"/>
                  </a:lnTo>
                  <a:lnTo>
                    <a:pt x="406" y="532"/>
                  </a:lnTo>
                  <a:lnTo>
                    <a:pt x="408" y="532"/>
                  </a:lnTo>
                  <a:lnTo>
                    <a:pt x="409" y="532"/>
                  </a:lnTo>
                  <a:lnTo>
                    <a:pt x="409" y="532"/>
                  </a:lnTo>
                  <a:lnTo>
                    <a:pt x="409" y="535"/>
                  </a:lnTo>
                  <a:lnTo>
                    <a:pt x="409" y="535"/>
                  </a:lnTo>
                  <a:lnTo>
                    <a:pt x="409" y="535"/>
                  </a:lnTo>
                  <a:lnTo>
                    <a:pt x="411" y="537"/>
                  </a:lnTo>
                  <a:lnTo>
                    <a:pt x="411" y="535"/>
                  </a:lnTo>
                  <a:lnTo>
                    <a:pt x="413" y="535"/>
                  </a:lnTo>
                  <a:lnTo>
                    <a:pt x="413" y="535"/>
                  </a:lnTo>
                  <a:lnTo>
                    <a:pt x="414" y="534"/>
                  </a:lnTo>
                  <a:lnTo>
                    <a:pt x="414" y="535"/>
                  </a:lnTo>
                  <a:lnTo>
                    <a:pt x="416" y="537"/>
                  </a:lnTo>
                  <a:lnTo>
                    <a:pt x="420" y="541"/>
                  </a:lnTo>
                  <a:lnTo>
                    <a:pt x="421" y="541"/>
                  </a:lnTo>
                  <a:lnTo>
                    <a:pt x="421" y="542"/>
                  </a:lnTo>
                  <a:lnTo>
                    <a:pt x="425" y="546"/>
                  </a:lnTo>
                  <a:lnTo>
                    <a:pt x="425" y="547"/>
                  </a:lnTo>
                  <a:lnTo>
                    <a:pt x="425" y="549"/>
                  </a:lnTo>
                  <a:lnTo>
                    <a:pt x="423" y="549"/>
                  </a:lnTo>
                  <a:lnTo>
                    <a:pt x="421" y="549"/>
                  </a:lnTo>
                  <a:lnTo>
                    <a:pt x="421" y="549"/>
                  </a:lnTo>
                  <a:lnTo>
                    <a:pt x="420" y="547"/>
                  </a:lnTo>
                  <a:lnTo>
                    <a:pt x="420" y="549"/>
                  </a:lnTo>
                  <a:lnTo>
                    <a:pt x="418" y="551"/>
                  </a:lnTo>
                  <a:lnTo>
                    <a:pt x="418" y="552"/>
                  </a:lnTo>
                  <a:lnTo>
                    <a:pt x="418" y="552"/>
                  </a:lnTo>
                  <a:lnTo>
                    <a:pt x="418" y="556"/>
                  </a:lnTo>
                  <a:lnTo>
                    <a:pt x="418" y="556"/>
                  </a:lnTo>
                  <a:lnTo>
                    <a:pt x="418" y="557"/>
                  </a:lnTo>
                  <a:lnTo>
                    <a:pt x="418" y="557"/>
                  </a:lnTo>
                  <a:lnTo>
                    <a:pt x="418" y="557"/>
                  </a:lnTo>
                  <a:lnTo>
                    <a:pt x="416" y="559"/>
                  </a:lnTo>
                  <a:lnTo>
                    <a:pt x="416" y="559"/>
                  </a:lnTo>
                  <a:lnTo>
                    <a:pt x="416" y="559"/>
                  </a:lnTo>
                  <a:lnTo>
                    <a:pt x="418" y="561"/>
                  </a:lnTo>
                  <a:lnTo>
                    <a:pt x="418" y="561"/>
                  </a:lnTo>
                  <a:lnTo>
                    <a:pt x="420" y="561"/>
                  </a:lnTo>
                  <a:lnTo>
                    <a:pt x="421" y="561"/>
                  </a:lnTo>
                  <a:lnTo>
                    <a:pt x="421" y="559"/>
                  </a:lnTo>
                  <a:lnTo>
                    <a:pt x="421" y="559"/>
                  </a:lnTo>
                  <a:lnTo>
                    <a:pt x="421" y="557"/>
                  </a:lnTo>
                  <a:lnTo>
                    <a:pt x="425" y="556"/>
                  </a:lnTo>
                  <a:lnTo>
                    <a:pt x="425" y="556"/>
                  </a:lnTo>
                  <a:lnTo>
                    <a:pt x="426" y="557"/>
                  </a:lnTo>
                  <a:lnTo>
                    <a:pt x="428" y="557"/>
                  </a:lnTo>
                  <a:lnTo>
                    <a:pt x="430" y="556"/>
                  </a:lnTo>
                  <a:lnTo>
                    <a:pt x="431" y="554"/>
                  </a:lnTo>
                  <a:lnTo>
                    <a:pt x="431" y="554"/>
                  </a:lnTo>
                  <a:lnTo>
                    <a:pt x="433" y="552"/>
                  </a:lnTo>
                  <a:lnTo>
                    <a:pt x="435" y="552"/>
                  </a:lnTo>
                  <a:lnTo>
                    <a:pt x="436" y="554"/>
                  </a:lnTo>
                  <a:lnTo>
                    <a:pt x="436" y="554"/>
                  </a:lnTo>
                  <a:lnTo>
                    <a:pt x="438" y="552"/>
                  </a:lnTo>
                  <a:lnTo>
                    <a:pt x="438" y="552"/>
                  </a:lnTo>
                  <a:lnTo>
                    <a:pt x="440" y="552"/>
                  </a:lnTo>
                  <a:lnTo>
                    <a:pt x="440" y="552"/>
                  </a:lnTo>
                  <a:lnTo>
                    <a:pt x="442" y="552"/>
                  </a:lnTo>
                  <a:lnTo>
                    <a:pt x="447" y="556"/>
                  </a:lnTo>
                  <a:lnTo>
                    <a:pt x="448" y="559"/>
                  </a:lnTo>
                  <a:lnTo>
                    <a:pt x="452" y="561"/>
                  </a:lnTo>
                  <a:lnTo>
                    <a:pt x="453" y="564"/>
                  </a:lnTo>
                  <a:lnTo>
                    <a:pt x="455" y="571"/>
                  </a:lnTo>
                  <a:lnTo>
                    <a:pt x="455" y="571"/>
                  </a:lnTo>
                  <a:lnTo>
                    <a:pt x="453" y="574"/>
                  </a:lnTo>
                  <a:lnTo>
                    <a:pt x="453" y="576"/>
                  </a:lnTo>
                  <a:lnTo>
                    <a:pt x="452" y="576"/>
                  </a:lnTo>
                  <a:lnTo>
                    <a:pt x="452" y="578"/>
                  </a:lnTo>
                  <a:lnTo>
                    <a:pt x="450" y="578"/>
                  </a:lnTo>
                  <a:lnTo>
                    <a:pt x="450" y="579"/>
                  </a:lnTo>
                  <a:lnTo>
                    <a:pt x="448" y="581"/>
                  </a:lnTo>
                  <a:lnTo>
                    <a:pt x="448" y="583"/>
                  </a:lnTo>
                  <a:lnTo>
                    <a:pt x="448" y="583"/>
                  </a:lnTo>
                  <a:lnTo>
                    <a:pt x="447" y="583"/>
                  </a:lnTo>
                  <a:lnTo>
                    <a:pt x="447" y="581"/>
                  </a:lnTo>
                  <a:lnTo>
                    <a:pt x="447" y="581"/>
                  </a:lnTo>
                  <a:lnTo>
                    <a:pt x="447" y="579"/>
                  </a:lnTo>
                  <a:lnTo>
                    <a:pt x="447" y="579"/>
                  </a:lnTo>
                  <a:lnTo>
                    <a:pt x="447" y="578"/>
                  </a:lnTo>
                  <a:lnTo>
                    <a:pt x="447" y="578"/>
                  </a:lnTo>
                  <a:lnTo>
                    <a:pt x="448" y="576"/>
                  </a:lnTo>
                  <a:lnTo>
                    <a:pt x="447" y="576"/>
                  </a:lnTo>
                  <a:lnTo>
                    <a:pt x="440" y="574"/>
                  </a:lnTo>
                  <a:lnTo>
                    <a:pt x="436" y="574"/>
                  </a:lnTo>
                  <a:lnTo>
                    <a:pt x="435" y="574"/>
                  </a:lnTo>
                  <a:lnTo>
                    <a:pt x="435" y="576"/>
                  </a:lnTo>
                  <a:lnTo>
                    <a:pt x="435" y="576"/>
                  </a:lnTo>
                  <a:lnTo>
                    <a:pt x="438" y="581"/>
                  </a:lnTo>
                  <a:lnTo>
                    <a:pt x="440" y="583"/>
                  </a:lnTo>
                  <a:lnTo>
                    <a:pt x="440" y="584"/>
                  </a:lnTo>
                  <a:lnTo>
                    <a:pt x="440" y="588"/>
                  </a:lnTo>
                  <a:lnTo>
                    <a:pt x="440" y="588"/>
                  </a:lnTo>
                  <a:lnTo>
                    <a:pt x="436" y="590"/>
                  </a:lnTo>
                  <a:lnTo>
                    <a:pt x="436" y="590"/>
                  </a:lnTo>
                  <a:lnTo>
                    <a:pt x="435" y="591"/>
                  </a:lnTo>
                  <a:lnTo>
                    <a:pt x="435" y="591"/>
                  </a:lnTo>
                  <a:lnTo>
                    <a:pt x="435" y="593"/>
                  </a:lnTo>
                  <a:lnTo>
                    <a:pt x="436" y="593"/>
                  </a:lnTo>
                  <a:lnTo>
                    <a:pt x="440" y="595"/>
                  </a:lnTo>
                  <a:lnTo>
                    <a:pt x="442" y="595"/>
                  </a:lnTo>
                  <a:lnTo>
                    <a:pt x="442" y="595"/>
                  </a:lnTo>
                  <a:lnTo>
                    <a:pt x="442" y="595"/>
                  </a:lnTo>
                  <a:lnTo>
                    <a:pt x="443" y="595"/>
                  </a:lnTo>
                  <a:lnTo>
                    <a:pt x="443" y="595"/>
                  </a:lnTo>
                  <a:lnTo>
                    <a:pt x="445" y="595"/>
                  </a:lnTo>
                  <a:lnTo>
                    <a:pt x="445" y="595"/>
                  </a:lnTo>
                  <a:lnTo>
                    <a:pt x="447" y="596"/>
                  </a:lnTo>
                  <a:lnTo>
                    <a:pt x="447" y="598"/>
                  </a:lnTo>
                  <a:lnTo>
                    <a:pt x="447" y="600"/>
                  </a:lnTo>
                  <a:lnTo>
                    <a:pt x="447" y="600"/>
                  </a:lnTo>
                  <a:lnTo>
                    <a:pt x="443" y="601"/>
                  </a:lnTo>
                  <a:lnTo>
                    <a:pt x="442" y="601"/>
                  </a:lnTo>
                  <a:lnTo>
                    <a:pt x="443" y="603"/>
                  </a:lnTo>
                  <a:lnTo>
                    <a:pt x="443" y="603"/>
                  </a:lnTo>
                  <a:lnTo>
                    <a:pt x="447" y="603"/>
                  </a:lnTo>
                  <a:lnTo>
                    <a:pt x="448" y="603"/>
                  </a:lnTo>
                  <a:lnTo>
                    <a:pt x="450" y="603"/>
                  </a:lnTo>
                  <a:lnTo>
                    <a:pt x="450" y="605"/>
                  </a:lnTo>
                  <a:lnTo>
                    <a:pt x="452" y="608"/>
                  </a:lnTo>
                  <a:lnTo>
                    <a:pt x="452" y="610"/>
                  </a:lnTo>
                  <a:lnTo>
                    <a:pt x="452" y="612"/>
                  </a:lnTo>
                  <a:lnTo>
                    <a:pt x="453" y="613"/>
                  </a:lnTo>
                  <a:lnTo>
                    <a:pt x="458" y="617"/>
                  </a:lnTo>
                  <a:lnTo>
                    <a:pt x="458" y="617"/>
                  </a:lnTo>
                  <a:lnTo>
                    <a:pt x="460" y="615"/>
                  </a:lnTo>
                  <a:lnTo>
                    <a:pt x="460" y="615"/>
                  </a:lnTo>
                  <a:lnTo>
                    <a:pt x="460" y="613"/>
                  </a:lnTo>
                  <a:lnTo>
                    <a:pt x="460" y="613"/>
                  </a:lnTo>
                  <a:lnTo>
                    <a:pt x="460" y="613"/>
                  </a:lnTo>
                  <a:lnTo>
                    <a:pt x="462" y="613"/>
                  </a:lnTo>
                  <a:lnTo>
                    <a:pt x="462" y="615"/>
                  </a:lnTo>
                  <a:lnTo>
                    <a:pt x="463" y="613"/>
                  </a:lnTo>
                  <a:lnTo>
                    <a:pt x="465" y="613"/>
                  </a:lnTo>
                  <a:lnTo>
                    <a:pt x="467" y="613"/>
                  </a:lnTo>
                  <a:lnTo>
                    <a:pt x="470" y="613"/>
                  </a:lnTo>
                  <a:lnTo>
                    <a:pt x="475" y="617"/>
                  </a:lnTo>
                  <a:lnTo>
                    <a:pt x="480" y="617"/>
                  </a:lnTo>
                  <a:lnTo>
                    <a:pt x="480" y="618"/>
                  </a:lnTo>
                  <a:lnTo>
                    <a:pt x="484" y="620"/>
                  </a:lnTo>
                  <a:lnTo>
                    <a:pt x="484" y="620"/>
                  </a:lnTo>
                  <a:lnTo>
                    <a:pt x="484" y="618"/>
                  </a:lnTo>
                  <a:lnTo>
                    <a:pt x="485" y="618"/>
                  </a:lnTo>
                  <a:lnTo>
                    <a:pt x="485" y="618"/>
                  </a:lnTo>
                  <a:lnTo>
                    <a:pt x="485" y="618"/>
                  </a:lnTo>
                  <a:lnTo>
                    <a:pt x="484" y="617"/>
                  </a:lnTo>
                  <a:lnTo>
                    <a:pt x="484" y="617"/>
                  </a:lnTo>
                  <a:lnTo>
                    <a:pt x="484" y="617"/>
                  </a:lnTo>
                  <a:lnTo>
                    <a:pt x="484" y="615"/>
                  </a:lnTo>
                  <a:lnTo>
                    <a:pt x="482" y="615"/>
                  </a:lnTo>
                  <a:lnTo>
                    <a:pt x="480" y="615"/>
                  </a:lnTo>
                  <a:lnTo>
                    <a:pt x="479" y="615"/>
                  </a:lnTo>
                  <a:lnTo>
                    <a:pt x="479" y="613"/>
                  </a:lnTo>
                  <a:lnTo>
                    <a:pt x="479" y="612"/>
                  </a:lnTo>
                  <a:lnTo>
                    <a:pt x="482" y="612"/>
                  </a:lnTo>
                  <a:lnTo>
                    <a:pt x="487" y="613"/>
                  </a:lnTo>
                  <a:lnTo>
                    <a:pt x="489" y="613"/>
                  </a:lnTo>
                  <a:lnTo>
                    <a:pt x="491" y="615"/>
                  </a:lnTo>
                  <a:lnTo>
                    <a:pt x="491" y="615"/>
                  </a:lnTo>
                  <a:lnTo>
                    <a:pt x="492" y="618"/>
                  </a:lnTo>
                  <a:lnTo>
                    <a:pt x="492" y="618"/>
                  </a:lnTo>
                  <a:lnTo>
                    <a:pt x="491" y="618"/>
                  </a:lnTo>
                  <a:lnTo>
                    <a:pt x="489" y="618"/>
                  </a:lnTo>
                  <a:lnTo>
                    <a:pt x="487" y="620"/>
                  </a:lnTo>
                  <a:lnTo>
                    <a:pt x="489" y="620"/>
                  </a:lnTo>
                  <a:lnTo>
                    <a:pt x="489" y="622"/>
                  </a:lnTo>
                  <a:lnTo>
                    <a:pt x="491" y="622"/>
                  </a:lnTo>
                  <a:lnTo>
                    <a:pt x="492" y="623"/>
                  </a:lnTo>
                  <a:lnTo>
                    <a:pt x="496" y="625"/>
                  </a:lnTo>
                  <a:lnTo>
                    <a:pt x="497" y="628"/>
                  </a:lnTo>
                  <a:lnTo>
                    <a:pt x="499" y="630"/>
                  </a:lnTo>
                  <a:lnTo>
                    <a:pt x="501" y="633"/>
                  </a:lnTo>
                  <a:lnTo>
                    <a:pt x="502" y="639"/>
                  </a:lnTo>
                  <a:lnTo>
                    <a:pt x="502" y="640"/>
                  </a:lnTo>
                  <a:lnTo>
                    <a:pt x="504" y="642"/>
                  </a:lnTo>
                  <a:lnTo>
                    <a:pt x="504" y="645"/>
                  </a:lnTo>
                  <a:lnTo>
                    <a:pt x="502" y="647"/>
                  </a:lnTo>
                  <a:lnTo>
                    <a:pt x="502" y="649"/>
                  </a:lnTo>
                  <a:lnTo>
                    <a:pt x="502" y="650"/>
                  </a:lnTo>
                  <a:lnTo>
                    <a:pt x="502" y="652"/>
                  </a:lnTo>
                  <a:lnTo>
                    <a:pt x="501" y="654"/>
                  </a:lnTo>
                  <a:lnTo>
                    <a:pt x="502" y="654"/>
                  </a:lnTo>
                  <a:lnTo>
                    <a:pt x="504" y="655"/>
                  </a:lnTo>
                  <a:lnTo>
                    <a:pt x="506" y="655"/>
                  </a:lnTo>
                  <a:lnTo>
                    <a:pt x="507" y="657"/>
                  </a:lnTo>
                  <a:lnTo>
                    <a:pt x="507" y="659"/>
                  </a:lnTo>
                  <a:lnTo>
                    <a:pt x="509" y="659"/>
                  </a:lnTo>
                  <a:lnTo>
                    <a:pt x="511" y="661"/>
                  </a:lnTo>
                  <a:lnTo>
                    <a:pt x="516" y="664"/>
                  </a:lnTo>
                  <a:lnTo>
                    <a:pt x="521" y="667"/>
                  </a:lnTo>
                  <a:lnTo>
                    <a:pt x="526" y="674"/>
                  </a:lnTo>
                  <a:lnTo>
                    <a:pt x="528" y="674"/>
                  </a:lnTo>
                  <a:lnTo>
                    <a:pt x="529" y="676"/>
                  </a:lnTo>
                  <a:lnTo>
                    <a:pt x="531" y="676"/>
                  </a:lnTo>
                  <a:lnTo>
                    <a:pt x="533" y="681"/>
                  </a:lnTo>
                  <a:lnTo>
                    <a:pt x="536" y="682"/>
                  </a:lnTo>
                  <a:lnTo>
                    <a:pt x="538" y="684"/>
                  </a:lnTo>
                  <a:lnTo>
                    <a:pt x="538" y="686"/>
                  </a:lnTo>
                  <a:lnTo>
                    <a:pt x="538" y="691"/>
                  </a:lnTo>
                  <a:lnTo>
                    <a:pt x="538" y="691"/>
                  </a:lnTo>
                  <a:lnTo>
                    <a:pt x="538" y="693"/>
                  </a:lnTo>
                  <a:lnTo>
                    <a:pt x="538" y="693"/>
                  </a:lnTo>
                  <a:lnTo>
                    <a:pt x="538" y="694"/>
                  </a:lnTo>
                  <a:lnTo>
                    <a:pt x="538" y="694"/>
                  </a:lnTo>
                  <a:lnTo>
                    <a:pt x="538" y="696"/>
                  </a:lnTo>
                  <a:lnTo>
                    <a:pt x="536" y="696"/>
                  </a:lnTo>
                  <a:lnTo>
                    <a:pt x="534" y="696"/>
                  </a:lnTo>
                  <a:lnTo>
                    <a:pt x="534" y="698"/>
                  </a:lnTo>
                  <a:lnTo>
                    <a:pt x="536" y="699"/>
                  </a:lnTo>
                  <a:lnTo>
                    <a:pt x="538" y="699"/>
                  </a:lnTo>
                  <a:lnTo>
                    <a:pt x="541" y="701"/>
                  </a:lnTo>
                  <a:lnTo>
                    <a:pt x="543" y="704"/>
                  </a:lnTo>
                  <a:lnTo>
                    <a:pt x="545" y="708"/>
                  </a:lnTo>
                  <a:lnTo>
                    <a:pt x="546" y="720"/>
                  </a:lnTo>
                  <a:lnTo>
                    <a:pt x="546" y="721"/>
                  </a:lnTo>
                  <a:lnTo>
                    <a:pt x="548" y="723"/>
                  </a:lnTo>
                  <a:lnTo>
                    <a:pt x="548" y="725"/>
                  </a:lnTo>
                  <a:lnTo>
                    <a:pt x="550" y="726"/>
                  </a:lnTo>
                  <a:lnTo>
                    <a:pt x="548" y="728"/>
                  </a:lnTo>
                  <a:lnTo>
                    <a:pt x="548" y="728"/>
                  </a:lnTo>
                  <a:lnTo>
                    <a:pt x="548" y="728"/>
                  </a:lnTo>
                  <a:lnTo>
                    <a:pt x="548" y="730"/>
                  </a:lnTo>
                  <a:lnTo>
                    <a:pt x="548" y="732"/>
                  </a:lnTo>
                  <a:lnTo>
                    <a:pt x="548" y="732"/>
                  </a:lnTo>
                  <a:lnTo>
                    <a:pt x="548" y="732"/>
                  </a:lnTo>
                  <a:lnTo>
                    <a:pt x="548" y="733"/>
                  </a:lnTo>
                  <a:lnTo>
                    <a:pt x="548" y="733"/>
                  </a:lnTo>
                  <a:lnTo>
                    <a:pt x="548" y="735"/>
                  </a:lnTo>
                  <a:lnTo>
                    <a:pt x="550" y="735"/>
                  </a:lnTo>
                  <a:lnTo>
                    <a:pt x="550" y="735"/>
                  </a:lnTo>
                  <a:lnTo>
                    <a:pt x="550" y="733"/>
                  </a:lnTo>
                  <a:lnTo>
                    <a:pt x="551" y="733"/>
                  </a:lnTo>
                  <a:lnTo>
                    <a:pt x="551" y="733"/>
                  </a:lnTo>
                  <a:lnTo>
                    <a:pt x="551" y="732"/>
                  </a:lnTo>
                  <a:lnTo>
                    <a:pt x="553" y="732"/>
                  </a:lnTo>
                  <a:lnTo>
                    <a:pt x="553" y="733"/>
                  </a:lnTo>
                  <a:lnTo>
                    <a:pt x="553" y="733"/>
                  </a:lnTo>
                  <a:lnTo>
                    <a:pt x="553" y="735"/>
                  </a:lnTo>
                  <a:lnTo>
                    <a:pt x="553" y="737"/>
                  </a:lnTo>
                  <a:lnTo>
                    <a:pt x="556" y="737"/>
                  </a:lnTo>
                  <a:lnTo>
                    <a:pt x="558" y="737"/>
                  </a:lnTo>
                  <a:lnTo>
                    <a:pt x="558" y="738"/>
                  </a:lnTo>
                  <a:lnTo>
                    <a:pt x="553" y="740"/>
                  </a:lnTo>
                  <a:lnTo>
                    <a:pt x="551" y="740"/>
                  </a:lnTo>
                  <a:lnTo>
                    <a:pt x="550" y="740"/>
                  </a:lnTo>
                  <a:lnTo>
                    <a:pt x="548" y="740"/>
                  </a:lnTo>
                  <a:lnTo>
                    <a:pt x="546" y="738"/>
                  </a:lnTo>
                  <a:lnTo>
                    <a:pt x="545" y="738"/>
                  </a:lnTo>
                  <a:lnTo>
                    <a:pt x="545" y="737"/>
                  </a:lnTo>
                  <a:lnTo>
                    <a:pt x="545" y="735"/>
                  </a:lnTo>
                  <a:lnTo>
                    <a:pt x="545" y="735"/>
                  </a:lnTo>
                  <a:lnTo>
                    <a:pt x="543" y="735"/>
                  </a:lnTo>
                  <a:lnTo>
                    <a:pt x="541" y="733"/>
                  </a:lnTo>
                  <a:lnTo>
                    <a:pt x="541" y="732"/>
                  </a:lnTo>
                  <a:lnTo>
                    <a:pt x="541" y="732"/>
                  </a:lnTo>
                  <a:lnTo>
                    <a:pt x="543" y="730"/>
                  </a:lnTo>
                  <a:lnTo>
                    <a:pt x="541" y="730"/>
                  </a:lnTo>
                  <a:lnTo>
                    <a:pt x="536" y="728"/>
                  </a:lnTo>
                  <a:lnTo>
                    <a:pt x="534" y="728"/>
                  </a:lnTo>
                  <a:lnTo>
                    <a:pt x="533" y="726"/>
                  </a:lnTo>
                  <a:lnTo>
                    <a:pt x="533" y="725"/>
                  </a:lnTo>
                  <a:lnTo>
                    <a:pt x="533" y="723"/>
                  </a:lnTo>
                  <a:lnTo>
                    <a:pt x="534" y="723"/>
                  </a:lnTo>
                  <a:lnTo>
                    <a:pt x="533" y="721"/>
                  </a:lnTo>
                  <a:lnTo>
                    <a:pt x="533" y="723"/>
                  </a:lnTo>
                  <a:lnTo>
                    <a:pt x="531" y="723"/>
                  </a:lnTo>
                  <a:lnTo>
                    <a:pt x="531" y="725"/>
                  </a:lnTo>
                  <a:lnTo>
                    <a:pt x="531" y="725"/>
                  </a:lnTo>
                  <a:lnTo>
                    <a:pt x="529" y="726"/>
                  </a:lnTo>
                  <a:lnTo>
                    <a:pt x="529" y="726"/>
                  </a:lnTo>
                  <a:lnTo>
                    <a:pt x="528" y="728"/>
                  </a:lnTo>
                  <a:lnTo>
                    <a:pt x="528" y="730"/>
                  </a:lnTo>
                  <a:lnTo>
                    <a:pt x="528" y="732"/>
                  </a:lnTo>
                  <a:lnTo>
                    <a:pt x="524" y="735"/>
                  </a:lnTo>
                  <a:lnTo>
                    <a:pt x="524" y="737"/>
                  </a:lnTo>
                  <a:lnTo>
                    <a:pt x="526" y="737"/>
                  </a:lnTo>
                  <a:lnTo>
                    <a:pt x="526" y="737"/>
                  </a:lnTo>
                  <a:lnTo>
                    <a:pt x="528" y="735"/>
                  </a:lnTo>
                  <a:lnTo>
                    <a:pt x="529" y="735"/>
                  </a:lnTo>
                  <a:lnTo>
                    <a:pt x="531" y="735"/>
                  </a:lnTo>
                  <a:lnTo>
                    <a:pt x="533" y="733"/>
                  </a:lnTo>
                  <a:lnTo>
                    <a:pt x="534" y="733"/>
                  </a:lnTo>
                  <a:lnTo>
                    <a:pt x="536" y="733"/>
                  </a:lnTo>
                  <a:lnTo>
                    <a:pt x="540" y="735"/>
                  </a:lnTo>
                  <a:lnTo>
                    <a:pt x="543" y="738"/>
                  </a:lnTo>
                  <a:lnTo>
                    <a:pt x="545" y="740"/>
                  </a:lnTo>
                  <a:lnTo>
                    <a:pt x="545" y="740"/>
                  </a:lnTo>
                  <a:lnTo>
                    <a:pt x="543" y="743"/>
                  </a:lnTo>
                  <a:lnTo>
                    <a:pt x="543" y="743"/>
                  </a:lnTo>
                  <a:lnTo>
                    <a:pt x="546" y="743"/>
                  </a:lnTo>
                  <a:lnTo>
                    <a:pt x="546" y="743"/>
                  </a:lnTo>
                  <a:lnTo>
                    <a:pt x="548" y="745"/>
                  </a:lnTo>
                  <a:lnTo>
                    <a:pt x="551" y="747"/>
                  </a:lnTo>
                  <a:lnTo>
                    <a:pt x="555" y="748"/>
                  </a:lnTo>
                  <a:lnTo>
                    <a:pt x="556" y="748"/>
                  </a:lnTo>
                  <a:lnTo>
                    <a:pt x="558" y="753"/>
                  </a:lnTo>
                  <a:lnTo>
                    <a:pt x="567" y="760"/>
                  </a:lnTo>
                  <a:lnTo>
                    <a:pt x="568" y="764"/>
                  </a:lnTo>
                  <a:lnTo>
                    <a:pt x="568" y="764"/>
                  </a:lnTo>
                  <a:lnTo>
                    <a:pt x="568" y="765"/>
                  </a:lnTo>
                  <a:lnTo>
                    <a:pt x="568" y="767"/>
                  </a:lnTo>
                  <a:lnTo>
                    <a:pt x="570" y="767"/>
                  </a:lnTo>
                  <a:lnTo>
                    <a:pt x="573" y="767"/>
                  </a:lnTo>
                  <a:lnTo>
                    <a:pt x="573" y="767"/>
                  </a:lnTo>
                  <a:lnTo>
                    <a:pt x="573" y="765"/>
                  </a:lnTo>
                  <a:lnTo>
                    <a:pt x="573" y="764"/>
                  </a:lnTo>
                  <a:lnTo>
                    <a:pt x="573" y="764"/>
                  </a:lnTo>
                  <a:lnTo>
                    <a:pt x="573" y="764"/>
                  </a:lnTo>
                  <a:lnTo>
                    <a:pt x="575" y="764"/>
                  </a:lnTo>
                  <a:lnTo>
                    <a:pt x="575" y="764"/>
                  </a:lnTo>
                  <a:lnTo>
                    <a:pt x="575" y="762"/>
                  </a:lnTo>
                  <a:lnTo>
                    <a:pt x="578" y="759"/>
                  </a:lnTo>
                  <a:lnTo>
                    <a:pt x="582" y="759"/>
                  </a:lnTo>
                  <a:lnTo>
                    <a:pt x="585" y="760"/>
                  </a:lnTo>
                  <a:lnTo>
                    <a:pt x="589" y="762"/>
                  </a:lnTo>
                  <a:lnTo>
                    <a:pt x="589" y="764"/>
                  </a:lnTo>
                  <a:lnTo>
                    <a:pt x="589" y="764"/>
                  </a:lnTo>
                  <a:lnTo>
                    <a:pt x="589" y="765"/>
                  </a:lnTo>
                  <a:lnTo>
                    <a:pt x="590" y="765"/>
                  </a:lnTo>
                  <a:lnTo>
                    <a:pt x="592" y="765"/>
                  </a:lnTo>
                  <a:lnTo>
                    <a:pt x="594" y="765"/>
                  </a:lnTo>
                  <a:lnTo>
                    <a:pt x="594" y="767"/>
                  </a:lnTo>
                  <a:lnTo>
                    <a:pt x="595" y="770"/>
                  </a:lnTo>
                  <a:lnTo>
                    <a:pt x="597" y="772"/>
                  </a:lnTo>
                  <a:lnTo>
                    <a:pt x="599" y="770"/>
                  </a:lnTo>
                  <a:lnTo>
                    <a:pt x="600" y="770"/>
                  </a:lnTo>
                  <a:lnTo>
                    <a:pt x="602" y="769"/>
                  </a:lnTo>
                  <a:lnTo>
                    <a:pt x="600" y="767"/>
                  </a:lnTo>
                  <a:lnTo>
                    <a:pt x="600" y="767"/>
                  </a:lnTo>
                  <a:lnTo>
                    <a:pt x="600" y="765"/>
                  </a:lnTo>
                  <a:lnTo>
                    <a:pt x="600" y="765"/>
                  </a:lnTo>
                  <a:lnTo>
                    <a:pt x="599" y="760"/>
                  </a:lnTo>
                  <a:lnTo>
                    <a:pt x="599" y="759"/>
                  </a:lnTo>
                  <a:lnTo>
                    <a:pt x="599" y="759"/>
                  </a:lnTo>
                  <a:lnTo>
                    <a:pt x="600" y="757"/>
                  </a:lnTo>
                  <a:lnTo>
                    <a:pt x="602" y="755"/>
                  </a:lnTo>
                  <a:lnTo>
                    <a:pt x="602" y="753"/>
                  </a:lnTo>
                  <a:lnTo>
                    <a:pt x="602" y="750"/>
                  </a:lnTo>
                  <a:lnTo>
                    <a:pt x="602" y="748"/>
                  </a:lnTo>
                  <a:lnTo>
                    <a:pt x="602" y="748"/>
                  </a:lnTo>
                  <a:lnTo>
                    <a:pt x="600" y="748"/>
                  </a:lnTo>
                  <a:lnTo>
                    <a:pt x="600" y="748"/>
                  </a:lnTo>
                  <a:lnTo>
                    <a:pt x="600" y="748"/>
                  </a:lnTo>
                  <a:lnTo>
                    <a:pt x="600" y="752"/>
                  </a:lnTo>
                  <a:lnTo>
                    <a:pt x="599" y="752"/>
                  </a:lnTo>
                  <a:lnTo>
                    <a:pt x="599" y="752"/>
                  </a:lnTo>
                  <a:lnTo>
                    <a:pt x="597" y="752"/>
                  </a:lnTo>
                  <a:lnTo>
                    <a:pt x="597" y="752"/>
                  </a:lnTo>
                  <a:lnTo>
                    <a:pt x="595" y="750"/>
                  </a:lnTo>
                  <a:lnTo>
                    <a:pt x="595" y="752"/>
                  </a:lnTo>
                  <a:lnTo>
                    <a:pt x="592" y="753"/>
                  </a:lnTo>
                  <a:lnTo>
                    <a:pt x="590" y="755"/>
                  </a:lnTo>
                  <a:lnTo>
                    <a:pt x="589" y="755"/>
                  </a:lnTo>
                  <a:lnTo>
                    <a:pt x="587" y="755"/>
                  </a:lnTo>
                  <a:lnTo>
                    <a:pt x="585" y="755"/>
                  </a:lnTo>
                  <a:lnTo>
                    <a:pt x="583" y="755"/>
                  </a:lnTo>
                  <a:lnTo>
                    <a:pt x="583" y="753"/>
                  </a:lnTo>
                  <a:lnTo>
                    <a:pt x="583" y="753"/>
                  </a:lnTo>
                  <a:lnTo>
                    <a:pt x="585" y="752"/>
                  </a:lnTo>
                  <a:lnTo>
                    <a:pt x="585" y="752"/>
                  </a:lnTo>
                  <a:lnTo>
                    <a:pt x="587" y="750"/>
                  </a:lnTo>
                  <a:lnTo>
                    <a:pt x="589" y="750"/>
                  </a:lnTo>
                  <a:lnTo>
                    <a:pt x="590" y="750"/>
                  </a:lnTo>
                  <a:lnTo>
                    <a:pt x="592" y="748"/>
                  </a:lnTo>
                  <a:lnTo>
                    <a:pt x="590" y="748"/>
                  </a:lnTo>
                  <a:lnTo>
                    <a:pt x="589" y="747"/>
                  </a:lnTo>
                  <a:lnTo>
                    <a:pt x="589" y="745"/>
                  </a:lnTo>
                  <a:lnTo>
                    <a:pt x="589" y="745"/>
                  </a:lnTo>
                  <a:lnTo>
                    <a:pt x="589" y="743"/>
                  </a:lnTo>
                  <a:lnTo>
                    <a:pt x="589" y="742"/>
                  </a:lnTo>
                  <a:lnTo>
                    <a:pt x="590" y="740"/>
                  </a:lnTo>
                  <a:lnTo>
                    <a:pt x="592" y="738"/>
                  </a:lnTo>
                  <a:lnTo>
                    <a:pt x="594" y="740"/>
                  </a:lnTo>
                  <a:lnTo>
                    <a:pt x="595" y="742"/>
                  </a:lnTo>
                  <a:lnTo>
                    <a:pt x="595" y="740"/>
                  </a:lnTo>
                  <a:lnTo>
                    <a:pt x="595" y="738"/>
                  </a:lnTo>
                  <a:lnTo>
                    <a:pt x="594" y="735"/>
                  </a:lnTo>
                  <a:lnTo>
                    <a:pt x="594" y="735"/>
                  </a:lnTo>
                  <a:lnTo>
                    <a:pt x="595" y="732"/>
                  </a:lnTo>
                  <a:lnTo>
                    <a:pt x="595" y="732"/>
                  </a:lnTo>
                  <a:lnTo>
                    <a:pt x="597" y="730"/>
                  </a:lnTo>
                  <a:lnTo>
                    <a:pt x="597" y="730"/>
                  </a:lnTo>
                  <a:lnTo>
                    <a:pt x="600" y="728"/>
                  </a:lnTo>
                  <a:lnTo>
                    <a:pt x="604" y="726"/>
                  </a:lnTo>
                  <a:lnTo>
                    <a:pt x="607" y="726"/>
                  </a:lnTo>
                  <a:lnTo>
                    <a:pt x="607" y="728"/>
                  </a:lnTo>
                  <a:lnTo>
                    <a:pt x="609" y="730"/>
                  </a:lnTo>
                  <a:lnTo>
                    <a:pt x="609" y="732"/>
                  </a:lnTo>
                  <a:lnTo>
                    <a:pt x="610" y="730"/>
                  </a:lnTo>
                  <a:lnTo>
                    <a:pt x="610" y="726"/>
                  </a:lnTo>
                  <a:lnTo>
                    <a:pt x="610" y="723"/>
                  </a:lnTo>
                  <a:lnTo>
                    <a:pt x="610" y="723"/>
                  </a:lnTo>
                  <a:lnTo>
                    <a:pt x="610" y="721"/>
                  </a:lnTo>
                  <a:lnTo>
                    <a:pt x="610" y="721"/>
                  </a:lnTo>
                  <a:lnTo>
                    <a:pt x="610" y="720"/>
                  </a:lnTo>
                  <a:lnTo>
                    <a:pt x="612" y="720"/>
                  </a:lnTo>
                  <a:lnTo>
                    <a:pt x="610" y="718"/>
                  </a:lnTo>
                  <a:lnTo>
                    <a:pt x="612" y="715"/>
                  </a:lnTo>
                  <a:lnTo>
                    <a:pt x="617" y="713"/>
                  </a:lnTo>
                  <a:lnTo>
                    <a:pt x="621" y="711"/>
                  </a:lnTo>
                  <a:lnTo>
                    <a:pt x="626" y="703"/>
                  </a:lnTo>
                  <a:lnTo>
                    <a:pt x="627" y="701"/>
                  </a:lnTo>
                  <a:lnTo>
                    <a:pt x="629" y="698"/>
                  </a:lnTo>
                  <a:lnTo>
                    <a:pt x="629" y="698"/>
                  </a:lnTo>
                  <a:lnTo>
                    <a:pt x="631" y="696"/>
                  </a:lnTo>
                  <a:lnTo>
                    <a:pt x="631" y="696"/>
                  </a:lnTo>
                  <a:lnTo>
                    <a:pt x="631" y="694"/>
                  </a:lnTo>
                  <a:lnTo>
                    <a:pt x="631" y="693"/>
                  </a:lnTo>
                  <a:lnTo>
                    <a:pt x="632" y="693"/>
                  </a:lnTo>
                  <a:lnTo>
                    <a:pt x="632" y="691"/>
                  </a:lnTo>
                  <a:lnTo>
                    <a:pt x="638" y="688"/>
                  </a:lnTo>
                  <a:lnTo>
                    <a:pt x="639" y="686"/>
                  </a:lnTo>
                  <a:lnTo>
                    <a:pt x="643" y="686"/>
                  </a:lnTo>
                  <a:lnTo>
                    <a:pt x="644" y="684"/>
                  </a:lnTo>
                  <a:lnTo>
                    <a:pt x="648" y="682"/>
                  </a:lnTo>
                  <a:lnTo>
                    <a:pt x="651" y="681"/>
                  </a:lnTo>
                  <a:lnTo>
                    <a:pt x="651" y="679"/>
                  </a:lnTo>
                  <a:lnTo>
                    <a:pt x="651" y="677"/>
                  </a:lnTo>
                  <a:lnTo>
                    <a:pt x="651" y="677"/>
                  </a:lnTo>
                  <a:lnTo>
                    <a:pt x="653" y="677"/>
                  </a:lnTo>
                  <a:lnTo>
                    <a:pt x="658" y="676"/>
                  </a:lnTo>
                  <a:lnTo>
                    <a:pt x="659" y="674"/>
                  </a:lnTo>
                  <a:lnTo>
                    <a:pt x="661" y="674"/>
                  </a:lnTo>
                  <a:lnTo>
                    <a:pt x="661" y="674"/>
                  </a:lnTo>
                  <a:lnTo>
                    <a:pt x="663" y="672"/>
                  </a:lnTo>
                  <a:lnTo>
                    <a:pt x="663" y="671"/>
                  </a:lnTo>
                  <a:lnTo>
                    <a:pt x="666" y="671"/>
                  </a:lnTo>
                  <a:lnTo>
                    <a:pt x="668" y="671"/>
                  </a:lnTo>
                  <a:lnTo>
                    <a:pt x="668" y="669"/>
                  </a:lnTo>
                  <a:lnTo>
                    <a:pt x="670" y="669"/>
                  </a:lnTo>
                  <a:lnTo>
                    <a:pt x="671" y="669"/>
                  </a:lnTo>
                  <a:lnTo>
                    <a:pt x="675" y="669"/>
                  </a:lnTo>
                  <a:lnTo>
                    <a:pt x="676" y="667"/>
                  </a:lnTo>
                  <a:lnTo>
                    <a:pt x="678" y="667"/>
                  </a:lnTo>
                  <a:lnTo>
                    <a:pt x="678" y="666"/>
                  </a:lnTo>
                  <a:lnTo>
                    <a:pt x="683" y="664"/>
                  </a:lnTo>
                  <a:lnTo>
                    <a:pt x="681" y="664"/>
                  </a:lnTo>
                  <a:lnTo>
                    <a:pt x="676" y="666"/>
                  </a:lnTo>
                  <a:lnTo>
                    <a:pt x="676" y="666"/>
                  </a:lnTo>
                  <a:lnTo>
                    <a:pt x="676" y="664"/>
                  </a:lnTo>
                  <a:lnTo>
                    <a:pt x="676" y="662"/>
                  </a:lnTo>
                  <a:lnTo>
                    <a:pt x="676" y="662"/>
                  </a:lnTo>
                  <a:lnTo>
                    <a:pt x="678" y="662"/>
                  </a:lnTo>
                  <a:lnTo>
                    <a:pt x="678" y="662"/>
                  </a:lnTo>
                  <a:lnTo>
                    <a:pt x="680" y="661"/>
                  </a:lnTo>
                  <a:lnTo>
                    <a:pt x="680" y="661"/>
                  </a:lnTo>
                  <a:lnTo>
                    <a:pt x="680" y="659"/>
                  </a:lnTo>
                  <a:lnTo>
                    <a:pt x="681" y="657"/>
                  </a:lnTo>
                  <a:lnTo>
                    <a:pt x="683" y="657"/>
                  </a:lnTo>
                  <a:lnTo>
                    <a:pt x="685" y="659"/>
                  </a:lnTo>
                  <a:lnTo>
                    <a:pt x="685" y="661"/>
                  </a:lnTo>
                  <a:lnTo>
                    <a:pt x="685" y="661"/>
                  </a:lnTo>
                  <a:lnTo>
                    <a:pt x="687" y="661"/>
                  </a:lnTo>
                  <a:lnTo>
                    <a:pt x="687" y="662"/>
                  </a:lnTo>
                  <a:lnTo>
                    <a:pt x="688" y="662"/>
                  </a:lnTo>
                  <a:lnTo>
                    <a:pt x="688" y="662"/>
                  </a:lnTo>
                  <a:lnTo>
                    <a:pt x="693" y="661"/>
                  </a:lnTo>
                  <a:lnTo>
                    <a:pt x="698" y="661"/>
                  </a:lnTo>
                  <a:lnTo>
                    <a:pt x="700" y="661"/>
                  </a:lnTo>
                  <a:lnTo>
                    <a:pt x="702" y="657"/>
                  </a:lnTo>
                  <a:lnTo>
                    <a:pt x="703" y="657"/>
                  </a:lnTo>
                  <a:lnTo>
                    <a:pt x="705" y="655"/>
                  </a:lnTo>
                  <a:lnTo>
                    <a:pt x="708" y="652"/>
                  </a:lnTo>
                  <a:lnTo>
                    <a:pt x="712" y="642"/>
                  </a:lnTo>
                  <a:lnTo>
                    <a:pt x="714" y="640"/>
                  </a:lnTo>
                  <a:lnTo>
                    <a:pt x="717" y="637"/>
                  </a:lnTo>
                  <a:lnTo>
                    <a:pt x="719" y="635"/>
                  </a:lnTo>
                  <a:lnTo>
                    <a:pt x="719" y="633"/>
                  </a:lnTo>
                  <a:lnTo>
                    <a:pt x="719" y="627"/>
                  </a:lnTo>
                  <a:lnTo>
                    <a:pt x="720" y="625"/>
                  </a:lnTo>
                  <a:lnTo>
                    <a:pt x="724" y="618"/>
                  </a:lnTo>
                  <a:lnTo>
                    <a:pt x="724" y="617"/>
                  </a:lnTo>
                  <a:lnTo>
                    <a:pt x="724" y="615"/>
                  </a:lnTo>
                  <a:lnTo>
                    <a:pt x="724" y="613"/>
                  </a:lnTo>
                  <a:lnTo>
                    <a:pt x="725" y="612"/>
                  </a:lnTo>
                  <a:lnTo>
                    <a:pt x="727" y="610"/>
                  </a:lnTo>
                  <a:lnTo>
                    <a:pt x="729" y="610"/>
                  </a:lnTo>
                  <a:lnTo>
                    <a:pt x="730" y="608"/>
                  </a:lnTo>
                  <a:lnTo>
                    <a:pt x="737" y="601"/>
                  </a:lnTo>
                  <a:lnTo>
                    <a:pt x="737" y="601"/>
                  </a:lnTo>
                  <a:lnTo>
                    <a:pt x="737" y="601"/>
                  </a:lnTo>
                  <a:lnTo>
                    <a:pt x="737" y="600"/>
                  </a:lnTo>
                  <a:lnTo>
                    <a:pt x="737" y="598"/>
                  </a:lnTo>
                  <a:lnTo>
                    <a:pt x="739" y="598"/>
                  </a:lnTo>
                  <a:lnTo>
                    <a:pt x="741" y="596"/>
                  </a:lnTo>
                  <a:lnTo>
                    <a:pt x="742" y="595"/>
                  </a:lnTo>
                  <a:lnTo>
                    <a:pt x="744" y="595"/>
                  </a:lnTo>
                  <a:lnTo>
                    <a:pt x="747" y="598"/>
                  </a:lnTo>
                  <a:lnTo>
                    <a:pt x="749" y="598"/>
                  </a:lnTo>
                  <a:lnTo>
                    <a:pt x="749" y="598"/>
                  </a:lnTo>
                  <a:lnTo>
                    <a:pt x="751" y="598"/>
                  </a:lnTo>
                  <a:lnTo>
                    <a:pt x="752" y="598"/>
                  </a:lnTo>
                  <a:lnTo>
                    <a:pt x="752" y="598"/>
                  </a:lnTo>
                  <a:lnTo>
                    <a:pt x="752" y="596"/>
                  </a:lnTo>
                  <a:lnTo>
                    <a:pt x="751" y="595"/>
                  </a:lnTo>
                  <a:lnTo>
                    <a:pt x="751" y="595"/>
                  </a:lnTo>
                  <a:lnTo>
                    <a:pt x="751" y="593"/>
                  </a:lnTo>
                  <a:lnTo>
                    <a:pt x="751" y="593"/>
                  </a:lnTo>
                  <a:lnTo>
                    <a:pt x="751" y="591"/>
                  </a:lnTo>
                  <a:lnTo>
                    <a:pt x="752" y="591"/>
                  </a:lnTo>
                  <a:lnTo>
                    <a:pt x="752" y="591"/>
                  </a:lnTo>
                  <a:lnTo>
                    <a:pt x="752" y="591"/>
                  </a:lnTo>
                  <a:lnTo>
                    <a:pt x="754" y="591"/>
                  </a:lnTo>
                  <a:lnTo>
                    <a:pt x="754" y="590"/>
                  </a:lnTo>
                  <a:lnTo>
                    <a:pt x="756" y="588"/>
                  </a:lnTo>
                  <a:lnTo>
                    <a:pt x="756" y="588"/>
                  </a:lnTo>
                  <a:lnTo>
                    <a:pt x="756" y="586"/>
                  </a:lnTo>
                  <a:lnTo>
                    <a:pt x="756" y="581"/>
                  </a:lnTo>
                  <a:lnTo>
                    <a:pt x="754" y="576"/>
                  </a:lnTo>
                  <a:lnTo>
                    <a:pt x="754" y="576"/>
                  </a:lnTo>
                  <a:lnTo>
                    <a:pt x="754" y="574"/>
                  </a:lnTo>
                  <a:lnTo>
                    <a:pt x="752" y="574"/>
                  </a:lnTo>
                  <a:lnTo>
                    <a:pt x="751" y="573"/>
                  </a:lnTo>
                  <a:lnTo>
                    <a:pt x="751" y="573"/>
                  </a:lnTo>
                  <a:lnTo>
                    <a:pt x="751" y="571"/>
                  </a:lnTo>
                  <a:lnTo>
                    <a:pt x="752" y="566"/>
                  </a:lnTo>
                  <a:lnTo>
                    <a:pt x="751" y="564"/>
                  </a:lnTo>
                  <a:lnTo>
                    <a:pt x="751" y="562"/>
                  </a:lnTo>
                  <a:lnTo>
                    <a:pt x="751" y="561"/>
                  </a:lnTo>
                  <a:lnTo>
                    <a:pt x="751" y="559"/>
                  </a:lnTo>
                  <a:lnTo>
                    <a:pt x="752" y="559"/>
                  </a:lnTo>
                  <a:lnTo>
                    <a:pt x="752" y="557"/>
                  </a:lnTo>
                  <a:lnTo>
                    <a:pt x="752" y="559"/>
                  </a:lnTo>
                  <a:lnTo>
                    <a:pt x="754" y="561"/>
                  </a:lnTo>
                  <a:lnTo>
                    <a:pt x="754" y="561"/>
                  </a:lnTo>
                  <a:lnTo>
                    <a:pt x="754" y="561"/>
                  </a:lnTo>
                  <a:lnTo>
                    <a:pt x="756" y="561"/>
                  </a:lnTo>
                  <a:lnTo>
                    <a:pt x="756" y="561"/>
                  </a:lnTo>
                  <a:lnTo>
                    <a:pt x="757" y="562"/>
                  </a:lnTo>
                  <a:lnTo>
                    <a:pt x="756" y="562"/>
                  </a:lnTo>
                  <a:lnTo>
                    <a:pt x="756" y="564"/>
                  </a:lnTo>
                  <a:lnTo>
                    <a:pt x="756" y="566"/>
                  </a:lnTo>
                  <a:lnTo>
                    <a:pt x="757" y="568"/>
                  </a:lnTo>
                  <a:lnTo>
                    <a:pt x="759" y="569"/>
                  </a:lnTo>
                  <a:lnTo>
                    <a:pt x="759" y="569"/>
                  </a:lnTo>
                  <a:lnTo>
                    <a:pt x="759" y="569"/>
                  </a:lnTo>
                  <a:lnTo>
                    <a:pt x="759" y="571"/>
                  </a:lnTo>
                  <a:lnTo>
                    <a:pt x="759" y="573"/>
                  </a:lnTo>
                  <a:lnTo>
                    <a:pt x="759" y="573"/>
                  </a:lnTo>
                  <a:lnTo>
                    <a:pt x="759" y="573"/>
                  </a:lnTo>
                  <a:lnTo>
                    <a:pt x="759" y="573"/>
                  </a:lnTo>
                  <a:lnTo>
                    <a:pt x="759" y="573"/>
                  </a:lnTo>
                  <a:lnTo>
                    <a:pt x="759" y="573"/>
                  </a:lnTo>
                  <a:lnTo>
                    <a:pt x="761" y="574"/>
                  </a:lnTo>
                  <a:lnTo>
                    <a:pt x="761" y="574"/>
                  </a:lnTo>
                  <a:lnTo>
                    <a:pt x="763" y="574"/>
                  </a:lnTo>
                  <a:lnTo>
                    <a:pt x="763" y="574"/>
                  </a:lnTo>
                  <a:lnTo>
                    <a:pt x="763" y="574"/>
                  </a:lnTo>
                  <a:lnTo>
                    <a:pt x="763" y="576"/>
                  </a:lnTo>
                  <a:lnTo>
                    <a:pt x="766" y="578"/>
                  </a:lnTo>
                  <a:lnTo>
                    <a:pt x="764" y="579"/>
                  </a:lnTo>
                  <a:lnTo>
                    <a:pt x="764" y="579"/>
                  </a:lnTo>
                  <a:lnTo>
                    <a:pt x="764" y="581"/>
                  </a:lnTo>
                  <a:lnTo>
                    <a:pt x="768" y="600"/>
                  </a:lnTo>
                  <a:lnTo>
                    <a:pt x="769" y="600"/>
                  </a:lnTo>
                  <a:lnTo>
                    <a:pt x="769" y="601"/>
                  </a:lnTo>
                  <a:lnTo>
                    <a:pt x="769" y="601"/>
                  </a:lnTo>
                  <a:lnTo>
                    <a:pt x="773" y="601"/>
                  </a:lnTo>
                  <a:lnTo>
                    <a:pt x="773" y="601"/>
                  </a:lnTo>
                  <a:lnTo>
                    <a:pt x="774" y="603"/>
                  </a:lnTo>
                  <a:lnTo>
                    <a:pt x="774" y="603"/>
                  </a:lnTo>
                  <a:lnTo>
                    <a:pt x="774" y="605"/>
                  </a:lnTo>
                  <a:lnTo>
                    <a:pt x="776" y="606"/>
                  </a:lnTo>
                  <a:lnTo>
                    <a:pt x="776" y="606"/>
                  </a:lnTo>
                  <a:lnTo>
                    <a:pt x="776" y="608"/>
                  </a:lnTo>
                  <a:lnTo>
                    <a:pt x="776" y="610"/>
                  </a:lnTo>
                  <a:lnTo>
                    <a:pt x="776" y="610"/>
                  </a:lnTo>
                  <a:lnTo>
                    <a:pt x="776" y="610"/>
                  </a:lnTo>
                  <a:lnTo>
                    <a:pt x="774" y="612"/>
                  </a:lnTo>
                  <a:lnTo>
                    <a:pt x="774" y="612"/>
                  </a:lnTo>
                  <a:lnTo>
                    <a:pt x="773" y="612"/>
                  </a:lnTo>
                  <a:lnTo>
                    <a:pt x="773" y="612"/>
                  </a:lnTo>
                  <a:lnTo>
                    <a:pt x="771" y="612"/>
                  </a:lnTo>
                  <a:lnTo>
                    <a:pt x="771" y="612"/>
                  </a:lnTo>
                  <a:lnTo>
                    <a:pt x="769" y="612"/>
                  </a:lnTo>
                  <a:lnTo>
                    <a:pt x="769" y="612"/>
                  </a:lnTo>
                  <a:lnTo>
                    <a:pt x="769" y="612"/>
                  </a:lnTo>
                  <a:lnTo>
                    <a:pt x="768" y="612"/>
                  </a:lnTo>
                  <a:lnTo>
                    <a:pt x="768" y="612"/>
                  </a:lnTo>
                  <a:lnTo>
                    <a:pt x="763" y="615"/>
                  </a:lnTo>
                  <a:lnTo>
                    <a:pt x="759" y="615"/>
                  </a:lnTo>
                  <a:lnTo>
                    <a:pt x="759" y="617"/>
                  </a:lnTo>
                  <a:lnTo>
                    <a:pt x="757" y="618"/>
                  </a:lnTo>
                  <a:lnTo>
                    <a:pt x="757" y="620"/>
                  </a:lnTo>
                  <a:lnTo>
                    <a:pt x="756" y="623"/>
                  </a:lnTo>
                  <a:lnTo>
                    <a:pt x="757" y="625"/>
                  </a:lnTo>
                  <a:lnTo>
                    <a:pt x="759" y="627"/>
                  </a:lnTo>
                  <a:lnTo>
                    <a:pt x="763" y="628"/>
                  </a:lnTo>
                  <a:lnTo>
                    <a:pt x="763" y="630"/>
                  </a:lnTo>
                  <a:lnTo>
                    <a:pt x="763" y="630"/>
                  </a:lnTo>
                  <a:lnTo>
                    <a:pt x="761" y="633"/>
                  </a:lnTo>
                  <a:lnTo>
                    <a:pt x="761" y="635"/>
                  </a:lnTo>
                  <a:lnTo>
                    <a:pt x="764" y="635"/>
                  </a:lnTo>
                  <a:lnTo>
                    <a:pt x="764" y="637"/>
                  </a:lnTo>
                  <a:lnTo>
                    <a:pt x="766" y="637"/>
                  </a:lnTo>
                  <a:lnTo>
                    <a:pt x="766" y="640"/>
                  </a:lnTo>
                  <a:lnTo>
                    <a:pt x="768" y="642"/>
                  </a:lnTo>
                  <a:lnTo>
                    <a:pt x="768" y="644"/>
                  </a:lnTo>
                  <a:lnTo>
                    <a:pt x="768" y="649"/>
                  </a:lnTo>
                  <a:lnTo>
                    <a:pt x="768" y="649"/>
                  </a:lnTo>
                  <a:lnTo>
                    <a:pt x="766" y="650"/>
                  </a:lnTo>
                  <a:lnTo>
                    <a:pt x="766" y="652"/>
                  </a:lnTo>
                  <a:lnTo>
                    <a:pt x="763" y="650"/>
                  </a:lnTo>
                  <a:lnTo>
                    <a:pt x="761" y="652"/>
                  </a:lnTo>
                  <a:lnTo>
                    <a:pt x="754" y="659"/>
                  </a:lnTo>
                  <a:lnTo>
                    <a:pt x="754" y="659"/>
                  </a:lnTo>
                  <a:lnTo>
                    <a:pt x="752" y="659"/>
                  </a:lnTo>
                  <a:lnTo>
                    <a:pt x="751" y="662"/>
                  </a:lnTo>
                  <a:lnTo>
                    <a:pt x="747" y="667"/>
                  </a:lnTo>
                  <a:lnTo>
                    <a:pt x="747" y="667"/>
                  </a:lnTo>
                  <a:lnTo>
                    <a:pt x="742" y="671"/>
                  </a:lnTo>
                  <a:lnTo>
                    <a:pt x="741" y="672"/>
                  </a:lnTo>
                  <a:lnTo>
                    <a:pt x="739" y="674"/>
                  </a:lnTo>
                  <a:lnTo>
                    <a:pt x="737" y="674"/>
                  </a:lnTo>
                  <a:lnTo>
                    <a:pt x="739" y="676"/>
                  </a:lnTo>
                  <a:lnTo>
                    <a:pt x="739" y="676"/>
                  </a:lnTo>
                  <a:lnTo>
                    <a:pt x="741" y="676"/>
                  </a:lnTo>
                  <a:lnTo>
                    <a:pt x="741" y="677"/>
                  </a:lnTo>
                  <a:lnTo>
                    <a:pt x="741" y="677"/>
                  </a:lnTo>
                  <a:lnTo>
                    <a:pt x="739" y="679"/>
                  </a:lnTo>
                  <a:lnTo>
                    <a:pt x="739" y="679"/>
                  </a:lnTo>
                  <a:lnTo>
                    <a:pt x="737" y="681"/>
                  </a:lnTo>
                  <a:lnTo>
                    <a:pt x="736" y="682"/>
                  </a:lnTo>
                  <a:lnTo>
                    <a:pt x="734" y="684"/>
                  </a:lnTo>
                  <a:lnTo>
                    <a:pt x="732" y="684"/>
                  </a:lnTo>
                  <a:lnTo>
                    <a:pt x="732" y="686"/>
                  </a:lnTo>
                  <a:lnTo>
                    <a:pt x="732" y="686"/>
                  </a:lnTo>
                  <a:lnTo>
                    <a:pt x="732" y="688"/>
                  </a:lnTo>
                  <a:lnTo>
                    <a:pt x="734" y="689"/>
                  </a:lnTo>
                  <a:lnTo>
                    <a:pt x="734" y="689"/>
                  </a:lnTo>
                  <a:lnTo>
                    <a:pt x="734" y="691"/>
                  </a:lnTo>
                  <a:lnTo>
                    <a:pt x="734" y="693"/>
                  </a:lnTo>
                  <a:lnTo>
                    <a:pt x="730" y="696"/>
                  </a:lnTo>
                  <a:lnTo>
                    <a:pt x="730" y="698"/>
                  </a:lnTo>
                  <a:lnTo>
                    <a:pt x="729" y="698"/>
                  </a:lnTo>
                  <a:lnTo>
                    <a:pt x="727" y="696"/>
                  </a:lnTo>
                  <a:lnTo>
                    <a:pt x="725" y="698"/>
                  </a:lnTo>
                  <a:lnTo>
                    <a:pt x="725" y="698"/>
                  </a:lnTo>
                  <a:lnTo>
                    <a:pt x="725" y="698"/>
                  </a:lnTo>
                  <a:lnTo>
                    <a:pt x="725" y="699"/>
                  </a:lnTo>
                  <a:lnTo>
                    <a:pt x="727" y="701"/>
                  </a:lnTo>
                  <a:lnTo>
                    <a:pt x="727" y="703"/>
                  </a:lnTo>
                  <a:lnTo>
                    <a:pt x="729" y="706"/>
                  </a:lnTo>
                  <a:lnTo>
                    <a:pt x="729" y="708"/>
                  </a:lnTo>
                  <a:lnTo>
                    <a:pt x="729" y="710"/>
                  </a:lnTo>
                  <a:lnTo>
                    <a:pt x="727" y="715"/>
                  </a:lnTo>
                  <a:lnTo>
                    <a:pt x="727" y="718"/>
                  </a:lnTo>
                  <a:lnTo>
                    <a:pt x="727" y="718"/>
                  </a:lnTo>
                  <a:lnTo>
                    <a:pt x="727" y="720"/>
                  </a:lnTo>
                  <a:lnTo>
                    <a:pt x="725" y="720"/>
                  </a:lnTo>
                  <a:lnTo>
                    <a:pt x="725" y="720"/>
                  </a:lnTo>
                  <a:lnTo>
                    <a:pt x="725" y="720"/>
                  </a:lnTo>
                  <a:lnTo>
                    <a:pt x="724" y="720"/>
                  </a:lnTo>
                  <a:lnTo>
                    <a:pt x="724" y="721"/>
                  </a:lnTo>
                  <a:lnTo>
                    <a:pt x="722" y="725"/>
                  </a:lnTo>
                  <a:lnTo>
                    <a:pt x="722" y="725"/>
                  </a:lnTo>
                  <a:lnTo>
                    <a:pt x="724" y="725"/>
                  </a:lnTo>
                  <a:lnTo>
                    <a:pt x="724" y="723"/>
                  </a:lnTo>
                  <a:lnTo>
                    <a:pt x="725" y="723"/>
                  </a:lnTo>
                  <a:lnTo>
                    <a:pt x="727" y="725"/>
                  </a:lnTo>
                  <a:lnTo>
                    <a:pt x="727" y="726"/>
                  </a:lnTo>
                  <a:lnTo>
                    <a:pt x="727" y="730"/>
                  </a:lnTo>
                  <a:lnTo>
                    <a:pt x="729" y="733"/>
                  </a:lnTo>
                  <a:lnTo>
                    <a:pt x="729" y="735"/>
                  </a:lnTo>
                  <a:lnTo>
                    <a:pt x="730" y="738"/>
                  </a:lnTo>
                  <a:lnTo>
                    <a:pt x="727" y="747"/>
                  </a:lnTo>
                  <a:lnTo>
                    <a:pt x="727" y="747"/>
                  </a:lnTo>
                  <a:lnTo>
                    <a:pt x="727" y="748"/>
                  </a:lnTo>
                  <a:lnTo>
                    <a:pt x="727" y="750"/>
                  </a:lnTo>
                  <a:lnTo>
                    <a:pt x="727" y="752"/>
                  </a:lnTo>
                  <a:lnTo>
                    <a:pt x="725" y="753"/>
                  </a:lnTo>
                  <a:lnTo>
                    <a:pt x="725" y="757"/>
                  </a:lnTo>
                  <a:lnTo>
                    <a:pt x="725" y="760"/>
                  </a:lnTo>
                  <a:lnTo>
                    <a:pt x="724" y="764"/>
                  </a:lnTo>
                  <a:lnTo>
                    <a:pt x="722" y="765"/>
                  </a:lnTo>
                  <a:lnTo>
                    <a:pt x="720" y="767"/>
                  </a:lnTo>
                  <a:lnTo>
                    <a:pt x="719" y="767"/>
                  </a:lnTo>
                  <a:lnTo>
                    <a:pt x="717" y="765"/>
                  </a:lnTo>
                  <a:lnTo>
                    <a:pt x="712" y="765"/>
                  </a:lnTo>
                  <a:lnTo>
                    <a:pt x="712" y="764"/>
                  </a:lnTo>
                  <a:lnTo>
                    <a:pt x="710" y="764"/>
                  </a:lnTo>
                  <a:lnTo>
                    <a:pt x="708" y="762"/>
                  </a:lnTo>
                  <a:lnTo>
                    <a:pt x="705" y="762"/>
                  </a:lnTo>
                  <a:lnTo>
                    <a:pt x="698" y="764"/>
                  </a:lnTo>
                  <a:lnTo>
                    <a:pt x="695" y="764"/>
                  </a:lnTo>
                  <a:lnTo>
                    <a:pt x="688" y="762"/>
                  </a:lnTo>
                  <a:lnTo>
                    <a:pt x="688" y="762"/>
                  </a:lnTo>
                  <a:lnTo>
                    <a:pt x="688" y="764"/>
                  </a:lnTo>
                  <a:lnTo>
                    <a:pt x="683" y="767"/>
                  </a:lnTo>
                  <a:lnTo>
                    <a:pt x="685" y="769"/>
                  </a:lnTo>
                  <a:lnTo>
                    <a:pt x="685" y="770"/>
                  </a:lnTo>
                  <a:lnTo>
                    <a:pt x="681" y="772"/>
                  </a:lnTo>
                  <a:lnTo>
                    <a:pt x="681" y="774"/>
                  </a:lnTo>
                  <a:lnTo>
                    <a:pt x="681" y="774"/>
                  </a:lnTo>
                  <a:lnTo>
                    <a:pt x="681" y="775"/>
                  </a:lnTo>
                  <a:lnTo>
                    <a:pt x="683" y="775"/>
                  </a:lnTo>
                  <a:lnTo>
                    <a:pt x="683" y="777"/>
                  </a:lnTo>
                  <a:lnTo>
                    <a:pt x="683" y="779"/>
                  </a:lnTo>
                  <a:lnTo>
                    <a:pt x="681" y="782"/>
                  </a:lnTo>
                  <a:lnTo>
                    <a:pt x="681" y="784"/>
                  </a:lnTo>
                  <a:lnTo>
                    <a:pt x="680" y="784"/>
                  </a:lnTo>
                  <a:lnTo>
                    <a:pt x="680" y="784"/>
                  </a:lnTo>
                  <a:lnTo>
                    <a:pt x="678" y="786"/>
                  </a:lnTo>
                  <a:lnTo>
                    <a:pt x="678" y="786"/>
                  </a:lnTo>
                  <a:lnTo>
                    <a:pt x="678" y="786"/>
                  </a:lnTo>
                  <a:lnTo>
                    <a:pt x="676" y="787"/>
                  </a:lnTo>
                  <a:lnTo>
                    <a:pt x="675" y="789"/>
                  </a:lnTo>
                  <a:lnTo>
                    <a:pt x="673" y="789"/>
                  </a:lnTo>
                  <a:lnTo>
                    <a:pt x="673" y="791"/>
                  </a:lnTo>
                  <a:lnTo>
                    <a:pt x="673" y="791"/>
                  </a:lnTo>
                  <a:lnTo>
                    <a:pt x="673" y="792"/>
                  </a:lnTo>
                  <a:lnTo>
                    <a:pt x="673" y="792"/>
                  </a:lnTo>
                  <a:lnTo>
                    <a:pt x="673" y="794"/>
                  </a:lnTo>
                  <a:lnTo>
                    <a:pt x="675" y="794"/>
                  </a:lnTo>
                  <a:lnTo>
                    <a:pt x="675" y="796"/>
                  </a:lnTo>
                  <a:lnTo>
                    <a:pt x="678" y="796"/>
                  </a:lnTo>
                  <a:lnTo>
                    <a:pt x="683" y="796"/>
                  </a:lnTo>
                  <a:lnTo>
                    <a:pt x="685" y="792"/>
                  </a:lnTo>
                  <a:lnTo>
                    <a:pt x="690" y="791"/>
                  </a:lnTo>
                  <a:lnTo>
                    <a:pt x="692" y="791"/>
                  </a:lnTo>
                  <a:lnTo>
                    <a:pt x="697" y="791"/>
                  </a:lnTo>
                  <a:lnTo>
                    <a:pt x="700" y="791"/>
                  </a:lnTo>
                  <a:lnTo>
                    <a:pt x="703" y="791"/>
                  </a:lnTo>
                  <a:lnTo>
                    <a:pt x="703" y="787"/>
                  </a:lnTo>
                  <a:lnTo>
                    <a:pt x="707" y="786"/>
                  </a:lnTo>
                  <a:lnTo>
                    <a:pt x="708" y="786"/>
                  </a:lnTo>
                  <a:lnTo>
                    <a:pt x="715" y="786"/>
                  </a:lnTo>
                  <a:lnTo>
                    <a:pt x="717" y="786"/>
                  </a:lnTo>
                  <a:lnTo>
                    <a:pt x="719" y="782"/>
                  </a:lnTo>
                  <a:lnTo>
                    <a:pt x="720" y="781"/>
                  </a:lnTo>
                  <a:lnTo>
                    <a:pt x="722" y="781"/>
                  </a:lnTo>
                  <a:lnTo>
                    <a:pt x="724" y="781"/>
                  </a:lnTo>
                  <a:lnTo>
                    <a:pt x="727" y="781"/>
                  </a:lnTo>
                  <a:lnTo>
                    <a:pt x="729" y="781"/>
                  </a:lnTo>
                  <a:lnTo>
                    <a:pt x="730" y="782"/>
                  </a:lnTo>
                  <a:lnTo>
                    <a:pt x="730" y="782"/>
                  </a:lnTo>
                  <a:lnTo>
                    <a:pt x="734" y="782"/>
                  </a:lnTo>
                  <a:lnTo>
                    <a:pt x="734" y="782"/>
                  </a:lnTo>
                  <a:lnTo>
                    <a:pt x="736" y="782"/>
                  </a:lnTo>
                  <a:lnTo>
                    <a:pt x="739" y="786"/>
                  </a:lnTo>
                  <a:lnTo>
                    <a:pt x="744" y="786"/>
                  </a:lnTo>
                  <a:lnTo>
                    <a:pt x="746" y="786"/>
                  </a:lnTo>
                  <a:lnTo>
                    <a:pt x="746" y="786"/>
                  </a:lnTo>
                  <a:lnTo>
                    <a:pt x="747" y="784"/>
                  </a:lnTo>
                  <a:lnTo>
                    <a:pt x="751" y="782"/>
                  </a:lnTo>
                  <a:lnTo>
                    <a:pt x="751" y="782"/>
                  </a:lnTo>
                  <a:lnTo>
                    <a:pt x="751" y="782"/>
                  </a:lnTo>
                  <a:lnTo>
                    <a:pt x="751" y="779"/>
                  </a:lnTo>
                  <a:lnTo>
                    <a:pt x="751" y="775"/>
                  </a:lnTo>
                  <a:lnTo>
                    <a:pt x="751" y="775"/>
                  </a:lnTo>
                  <a:lnTo>
                    <a:pt x="752" y="774"/>
                  </a:lnTo>
                  <a:lnTo>
                    <a:pt x="752" y="772"/>
                  </a:lnTo>
                  <a:lnTo>
                    <a:pt x="752" y="769"/>
                  </a:lnTo>
                  <a:lnTo>
                    <a:pt x="754" y="764"/>
                  </a:lnTo>
                  <a:lnTo>
                    <a:pt x="756" y="760"/>
                  </a:lnTo>
                  <a:lnTo>
                    <a:pt x="756" y="759"/>
                  </a:lnTo>
                  <a:lnTo>
                    <a:pt x="756" y="759"/>
                  </a:lnTo>
                  <a:lnTo>
                    <a:pt x="757" y="757"/>
                  </a:lnTo>
                  <a:lnTo>
                    <a:pt x="759" y="755"/>
                  </a:lnTo>
                  <a:lnTo>
                    <a:pt x="759" y="755"/>
                  </a:lnTo>
                  <a:lnTo>
                    <a:pt x="761" y="752"/>
                  </a:lnTo>
                  <a:lnTo>
                    <a:pt x="761" y="752"/>
                  </a:lnTo>
                  <a:lnTo>
                    <a:pt x="761" y="750"/>
                  </a:lnTo>
                  <a:lnTo>
                    <a:pt x="761" y="743"/>
                  </a:lnTo>
                  <a:lnTo>
                    <a:pt x="763" y="742"/>
                  </a:lnTo>
                  <a:lnTo>
                    <a:pt x="763" y="740"/>
                  </a:lnTo>
                  <a:lnTo>
                    <a:pt x="764" y="738"/>
                  </a:lnTo>
                  <a:lnTo>
                    <a:pt x="763" y="735"/>
                  </a:lnTo>
                  <a:lnTo>
                    <a:pt x="763" y="735"/>
                  </a:lnTo>
                  <a:lnTo>
                    <a:pt x="763" y="733"/>
                  </a:lnTo>
                  <a:lnTo>
                    <a:pt x="763" y="732"/>
                  </a:lnTo>
                  <a:lnTo>
                    <a:pt x="763" y="730"/>
                  </a:lnTo>
                  <a:lnTo>
                    <a:pt x="766" y="721"/>
                  </a:lnTo>
                  <a:lnTo>
                    <a:pt x="766" y="720"/>
                  </a:lnTo>
                  <a:lnTo>
                    <a:pt x="773" y="716"/>
                  </a:lnTo>
                  <a:lnTo>
                    <a:pt x="774" y="711"/>
                  </a:lnTo>
                  <a:lnTo>
                    <a:pt x="774" y="711"/>
                  </a:lnTo>
                  <a:lnTo>
                    <a:pt x="774" y="710"/>
                  </a:lnTo>
                  <a:lnTo>
                    <a:pt x="774" y="710"/>
                  </a:lnTo>
                  <a:lnTo>
                    <a:pt x="773" y="708"/>
                  </a:lnTo>
                  <a:lnTo>
                    <a:pt x="773" y="706"/>
                  </a:lnTo>
                  <a:lnTo>
                    <a:pt x="773" y="704"/>
                  </a:lnTo>
                  <a:lnTo>
                    <a:pt x="776" y="701"/>
                  </a:lnTo>
                  <a:lnTo>
                    <a:pt x="778" y="699"/>
                  </a:lnTo>
                  <a:lnTo>
                    <a:pt x="778" y="698"/>
                  </a:lnTo>
                  <a:lnTo>
                    <a:pt x="779" y="696"/>
                  </a:lnTo>
                  <a:lnTo>
                    <a:pt x="781" y="698"/>
                  </a:lnTo>
                  <a:lnTo>
                    <a:pt x="786" y="703"/>
                  </a:lnTo>
                  <a:lnTo>
                    <a:pt x="786" y="704"/>
                  </a:lnTo>
                  <a:lnTo>
                    <a:pt x="785" y="706"/>
                  </a:lnTo>
                  <a:lnTo>
                    <a:pt x="785" y="708"/>
                  </a:lnTo>
                  <a:lnTo>
                    <a:pt x="786" y="708"/>
                  </a:lnTo>
                  <a:lnTo>
                    <a:pt x="790" y="710"/>
                  </a:lnTo>
                  <a:lnTo>
                    <a:pt x="791" y="713"/>
                  </a:lnTo>
                  <a:lnTo>
                    <a:pt x="795" y="723"/>
                  </a:lnTo>
                  <a:lnTo>
                    <a:pt x="796" y="726"/>
                  </a:lnTo>
                  <a:lnTo>
                    <a:pt x="796" y="728"/>
                  </a:lnTo>
                  <a:lnTo>
                    <a:pt x="800" y="730"/>
                  </a:lnTo>
                  <a:lnTo>
                    <a:pt x="801" y="732"/>
                  </a:lnTo>
                  <a:lnTo>
                    <a:pt x="803" y="735"/>
                  </a:lnTo>
                  <a:lnTo>
                    <a:pt x="803" y="735"/>
                  </a:lnTo>
                  <a:lnTo>
                    <a:pt x="806" y="737"/>
                  </a:lnTo>
                  <a:lnTo>
                    <a:pt x="810" y="740"/>
                  </a:lnTo>
                  <a:lnTo>
                    <a:pt x="810" y="740"/>
                  </a:lnTo>
                  <a:lnTo>
                    <a:pt x="810" y="742"/>
                  </a:lnTo>
                  <a:lnTo>
                    <a:pt x="810" y="742"/>
                  </a:lnTo>
                  <a:lnTo>
                    <a:pt x="810" y="743"/>
                  </a:lnTo>
                  <a:lnTo>
                    <a:pt x="810" y="743"/>
                  </a:lnTo>
                  <a:lnTo>
                    <a:pt x="812" y="743"/>
                  </a:lnTo>
                  <a:lnTo>
                    <a:pt x="813" y="745"/>
                  </a:lnTo>
                  <a:lnTo>
                    <a:pt x="813" y="745"/>
                  </a:lnTo>
                  <a:lnTo>
                    <a:pt x="813" y="747"/>
                  </a:lnTo>
                  <a:lnTo>
                    <a:pt x="815" y="747"/>
                  </a:lnTo>
                  <a:lnTo>
                    <a:pt x="815" y="747"/>
                  </a:lnTo>
                  <a:lnTo>
                    <a:pt x="817" y="748"/>
                  </a:lnTo>
                  <a:lnTo>
                    <a:pt x="818" y="748"/>
                  </a:lnTo>
                  <a:lnTo>
                    <a:pt x="818" y="750"/>
                  </a:lnTo>
                  <a:lnTo>
                    <a:pt x="820" y="752"/>
                  </a:lnTo>
                  <a:lnTo>
                    <a:pt x="818" y="753"/>
                  </a:lnTo>
                  <a:lnTo>
                    <a:pt x="818" y="752"/>
                  </a:lnTo>
                  <a:lnTo>
                    <a:pt x="817" y="750"/>
                  </a:lnTo>
                  <a:lnTo>
                    <a:pt x="815" y="752"/>
                  </a:lnTo>
                  <a:lnTo>
                    <a:pt x="815" y="753"/>
                  </a:lnTo>
                  <a:lnTo>
                    <a:pt x="813" y="760"/>
                  </a:lnTo>
                  <a:lnTo>
                    <a:pt x="813" y="764"/>
                  </a:lnTo>
                  <a:lnTo>
                    <a:pt x="815" y="770"/>
                  </a:lnTo>
                  <a:lnTo>
                    <a:pt x="817" y="774"/>
                  </a:lnTo>
                  <a:lnTo>
                    <a:pt x="815" y="775"/>
                  </a:lnTo>
                  <a:lnTo>
                    <a:pt x="813" y="779"/>
                  </a:lnTo>
                  <a:lnTo>
                    <a:pt x="812" y="781"/>
                  </a:lnTo>
                  <a:lnTo>
                    <a:pt x="812" y="786"/>
                  </a:lnTo>
                  <a:lnTo>
                    <a:pt x="812" y="787"/>
                  </a:lnTo>
                  <a:lnTo>
                    <a:pt x="812" y="787"/>
                  </a:lnTo>
                  <a:lnTo>
                    <a:pt x="812" y="789"/>
                  </a:lnTo>
                  <a:lnTo>
                    <a:pt x="813" y="789"/>
                  </a:lnTo>
                  <a:lnTo>
                    <a:pt x="813" y="791"/>
                  </a:lnTo>
                  <a:lnTo>
                    <a:pt x="812" y="791"/>
                  </a:lnTo>
                  <a:lnTo>
                    <a:pt x="812" y="792"/>
                  </a:lnTo>
                  <a:lnTo>
                    <a:pt x="810" y="792"/>
                  </a:lnTo>
                  <a:lnTo>
                    <a:pt x="810" y="792"/>
                  </a:lnTo>
                  <a:lnTo>
                    <a:pt x="810" y="794"/>
                  </a:lnTo>
                  <a:lnTo>
                    <a:pt x="810" y="799"/>
                  </a:lnTo>
                  <a:lnTo>
                    <a:pt x="810" y="801"/>
                  </a:lnTo>
                  <a:lnTo>
                    <a:pt x="808" y="801"/>
                  </a:lnTo>
                  <a:lnTo>
                    <a:pt x="806" y="802"/>
                  </a:lnTo>
                  <a:lnTo>
                    <a:pt x="805" y="802"/>
                  </a:lnTo>
                  <a:lnTo>
                    <a:pt x="805" y="802"/>
                  </a:lnTo>
                  <a:lnTo>
                    <a:pt x="803" y="804"/>
                  </a:lnTo>
                  <a:lnTo>
                    <a:pt x="801" y="806"/>
                  </a:lnTo>
                  <a:lnTo>
                    <a:pt x="800" y="808"/>
                  </a:lnTo>
                  <a:lnTo>
                    <a:pt x="796" y="811"/>
                  </a:lnTo>
                  <a:lnTo>
                    <a:pt x="795" y="813"/>
                  </a:lnTo>
                  <a:lnTo>
                    <a:pt x="786" y="816"/>
                  </a:lnTo>
                  <a:lnTo>
                    <a:pt x="785" y="818"/>
                  </a:lnTo>
                  <a:lnTo>
                    <a:pt x="783" y="818"/>
                  </a:lnTo>
                  <a:lnTo>
                    <a:pt x="781" y="819"/>
                  </a:lnTo>
                  <a:lnTo>
                    <a:pt x="781" y="821"/>
                  </a:lnTo>
                  <a:lnTo>
                    <a:pt x="781" y="823"/>
                  </a:lnTo>
                  <a:lnTo>
                    <a:pt x="781" y="824"/>
                  </a:lnTo>
                  <a:lnTo>
                    <a:pt x="786" y="828"/>
                  </a:lnTo>
                  <a:lnTo>
                    <a:pt x="788" y="828"/>
                  </a:lnTo>
                  <a:lnTo>
                    <a:pt x="790" y="828"/>
                  </a:lnTo>
                  <a:lnTo>
                    <a:pt x="791" y="828"/>
                  </a:lnTo>
                  <a:lnTo>
                    <a:pt x="793" y="828"/>
                  </a:lnTo>
                  <a:lnTo>
                    <a:pt x="795" y="826"/>
                  </a:lnTo>
                  <a:lnTo>
                    <a:pt x="796" y="826"/>
                  </a:lnTo>
                  <a:lnTo>
                    <a:pt x="796" y="826"/>
                  </a:lnTo>
                  <a:lnTo>
                    <a:pt x="810" y="828"/>
                  </a:lnTo>
                  <a:lnTo>
                    <a:pt x="818" y="826"/>
                  </a:lnTo>
                  <a:lnTo>
                    <a:pt x="820" y="824"/>
                  </a:lnTo>
                  <a:lnTo>
                    <a:pt x="823" y="823"/>
                  </a:lnTo>
                  <a:lnTo>
                    <a:pt x="825" y="821"/>
                  </a:lnTo>
                  <a:lnTo>
                    <a:pt x="827" y="821"/>
                  </a:lnTo>
                  <a:lnTo>
                    <a:pt x="827" y="819"/>
                  </a:lnTo>
                  <a:lnTo>
                    <a:pt x="828" y="818"/>
                  </a:lnTo>
                  <a:lnTo>
                    <a:pt x="835" y="816"/>
                  </a:lnTo>
                  <a:lnTo>
                    <a:pt x="840" y="816"/>
                  </a:lnTo>
                  <a:lnTo>
                    <a:pt x="842" y="818"/>
                  </a:lnTo>
                  <a:lnTo>
                    <a:pt x="845" y="818"/>
                  </a:lnTo>
                  <a:lnTo>
                    <a:pt x="847" y="819"/>
                  </a:lnTo>
                  <a:lnTo>
                    <a:pt x="847" y="819"/>
                  </a:lnTo>
                  <a:lnTo>
                    <a:pt x="849" y="818"/>
                  </a:lnTo>
                  <a:lnTo>
                    <a:pt x="850" y="818"/>
                  </a:lnTo>
                  <a:lnTo>
                    <a:pt x="850" y="818"/>
                  </a:lnTo>
                  <a:lnTo>
                    <a:pt x="852" y="818"/>
                  </a:lnTo>
                  <a:lnTo>
                    <a:pt x="854" y="818"/>
                  </a:lnTo>
                  <a:lnTo>
                    <a:pt x="855" y="818"/>
                  </a:lnTo>
                  <a:lnTo>
                    <a:pt x="857" y="818"/>
                  </a:lnTo>
                  <a:lnTo>
                    <a:pt x="857" y="816"/>
                  </a:lnTo>
                  <a:lnTo>
                    <a:pt x="855" y="816"/>
                  </a:lnTo>
                  <a:lnTo>
                    <a:pt x="855" y="816"/>
                  </a:lnTo>
                  <a:lnTo>
                    <a:pt x="854" y="816"/>
                  </a:lnTo>
                  <a:lnTo>
                    <a:pt x="854" y="816"/>
                  </a:lnTo>
                  <a:lnTo>
                    <a:pt x="852" y="816"/>
                  </a:lnTo>
                  <a:lnTo>
                    <a:pt x="850" y="814"/>
                  </a:lnTo>
                  <a:lnTo>
                    <a:pt x="850" y="814"/>
                  </a:lnTo>
                  <a:lnTo>
                    <a:pt x="849" y="814"/>
                  </a:lnTo>
                  <a:lnTo>
                    <a:pt x="842" y="814"/>
                  </a:lnTo>
                  <a:lnTo>
                    <a:pt x="842" y="814"/>
                  </a:lnTo>
                  <a:lnTo>
                    <a:pt x="840" y="813"/>
                  </a:lnTo>
                  <a:lnTo>
                    <a:pt x="840" y="811"/>
                  </a:lnTo>
                  <a:lnTo>
                    <a:pt x="847" y="811"/>
                  </a:lnTo>
                  <a:lnTo>
                    <a:pt x="849" y="811"/>
                  </a:lnTo>
                  <a:lnTo>
                    <a:pt x="849" y="811"/>
                  </a:lnTo>
                  <a:lnTo>
                    <a:pt x="850" y="813"/>
                  </a:lnTo>
                  <a:lnTo>
                    <a:pt x="850" y="814"/>
                  </a:lnTo>
                  <a:lnTo>
                    <a:pt x="855" y="814"/>
                  </a:lnTo>
                  <a:lnTo>
                    <a:pt x="857" y="814"/>
                  </a:lnTo>
                  <a:lnTo>
                    <a:pt x="859" y="816"/>
                  </a:lnTo>
                  <a:lnTo>
                    <a:pt x="861" y="814"/>
                  </a:lnTo>
                  <a:lnTo>
                    <a:pt x="861" y="814"/>
                  </a:lnTo>
                  <a:lnTo>
                    <a:pt x="861" y="813"/>
                  </a:lnTo>
                  <a:lnTo>
                    <a:pt x="859" y="813"/>
                  </a:lnTo>
                  <a:lnTo>
                    <a:pt x="855" y="811"/>
                  </a:lnTo>
                  <a:lnTo>
                    <a:pt x="854" y="811"/>
                  </a:lnTo>
                  <a:lnTo>
                    <a:pt x="854" y="808"/>
                  </a:lnTo>
                  <a:lnTo>
                    <a:pt x="854" y="806"/>
                  </a:lnTo>
                  <a:lnTo>
                    <a:pt x="855" y="804"/>
                  </a:lnTo>
                  <a:lnTo>
                    <a:pt x="861" y="804"/>
                  </a:lnTo>
                  <a:lnTo>
                    <a:pt x="862" y="804"/>
                  </a:lnTo>
                  <a:lnTo>
                    <a:pt x="864" y="804"/>
                  </a:lnTo>
                  <a:lnTo>
                    <a:pt x="866" y="804"/>
                  </a:lnTo>
                  <a:lnTo>
                    <a:pt x="867" y="802"/>
                  </a:lnTo>
                  <a:lnTo>
                    <a:pt x="869" y="802"/>
                  </a:lnTo>
                  <a:lnTo>
                    <a:pt x="874" y="801"/>
                  </a:lnTo>
                  <a:lnTo>
                    <a:pt x="874" y="799"/>
                  </a:lnTo>
                  <a:lnTo>
                    <a:pt x="874" y="799"/>
                  </a:lnTo>
                  <a:lnTo>
                    <a:pt x="874" y="799"/>
                  </a:lnTo>
                  <a:lnTo>
                    <a:pt x="874" y="797"/>
                  </a:lnTo>
                  <a:lnTo>
                    <a:pt x="872" y="797"/>
                  </a:lnTo>
                  <a:lnTo>
                    <a:pt x="877" y="797"/>
                  </a:lnTo>
                  <a:lnTo>
                    <a:pt x="881" y="799"/>
                  </a:lnTo>
                  <a:lnTo>
                    <a:pt x="884" y="801"/>
                  </a:lnTo>
                  <a:lnTo>
                    <a:pt x="884" y="804"/>
                  </a:lnTo>
                  <a:lnTo>
                    <a:pt x="886" y="802"/>
                  </a:lnTo>
                  <a:lnTo>
                    <a:pt x="888" y="802"/>
                  </a:lnTo>
                  <a:lnTo>
                    <a:pt x="889" y="802"/>
                  </a:lnTo>
                  <a:lnTo>
                    <a:pt x="889" y="804"/>
                  </a:lnTo>
                  <a:lnTo>
                    <a:pt x="888" y="808"/>
                  </a:lnTo>
                  <a:lnTo>
                    <a:pt x="888" y="809"/>
                  </a:lnTo>
                  <a:lnTo>
                    <a:pt x="889" y="809"/>
                  </a:lnTo>
                  <a:lnTo>
                    <a:pt x="889" y="811"/>
                  </a:lnTo>
                  <a:lnTo>
                    <a:pt x="889" y="811"/>
                  </a:lnTo>
                  <a:lnTo>
                    <a:pt x="889" y="813"/>
                  </a:lnTo>
                  <a:lnTo>
                    <a:pt x="888" y="813"/>
                  </a:lnTo>
                  <a:lnTo>
                    <a:pt x="883" y="813"/>
                  </a:lnTo>
                  <a:lnTo>
                    <a:pt x="883" y="813"/>
                  </a:lnTo>
                  <a:lnTo>
                    <a:pt x="881" y="813"/>
                  </a:lnTo>
                  <a:lnTo>
                    <a:pt x="881" y="813"/>
                  </a:lnTo>
                  <a:lnTo>
                    <a:pt x="881" y="813"/>
                  </a:lnTo>
                  <a:lnTo>
                    <a:pt x="881" y="813"/>
                  </a:lnTo>
                  <a:lnTo>
                    <a:pt x="877" y="814"/>
                  </a:lnTo>
                  <a:lnTo>
                    <a:pt x="876" y="814"/>
                  </a:lnTo>
                  <a:lnTo>
                    <a:pt x="877" y="814"/>
                  </a:lnTo>
                  <a:lnTo>
                    <a:pt x="877" y="816"/>
                  </a:lnTo>
                  <a:lnTo>
                    <a:pt x="881" y="816"/>
                  </a:lnTo>
                  <a:lnTo>
                    <a:pt x="883" y="816"/>
                  </a:lnTo>
                  <a:lnTo>
                    <a:pt x="888" y="821"/>
                  </a:lnTo>
                  <a:lnTo>
                    <a:pt x="889" y="823"/>
                  </a:lnTo>
                  <a:lnTo>
                    <a:pt x="888" y="824"/>
                  </a:lnTo>
                  <a:lnTo>
                    <a:pt x="886" y="826"/>
                  </a:lnTo>
                  <a:lnTo>
                    <a:pt x="888" y="828"/>
                  </a:lnTo>
                  <a:lnTo>
                    <a:pt x="886" y="830"/>
                  </a:lnTo>
                  <a:lnTo>
                    <a:pt x="884" y="831"/>
                  </a:lnTo>
                  <a:lnTo>
                    <a:pt x="883" y="831"/>
                  </a:lnTo>
                  <a:lnTo>
                    <a:pt x="879" y="830"/>
                  </a:lnTo>
                  <a:lnTo>
                    <a:pt x="877" y="830"/>
                  </a:lnTo>
                  <a:lnTo>
                    <a:pt x="877" y="828"/>
                  </a:lnTo>
                  <a:lnTo>
                    <a:pt x="877" y="828"/>
                  </a:lnTo>
                  <a:lnTo>
                    <a:pt x="879" y="828"/>
                  </a:lnTo>
                  <a:lnTo>
                    <a:pt x="879" y="826"/>
                  </a:lnTo>
                  <a:lnTo>
                    <a:pt x="879" y="824"/>
                  </a:lnTo>
                  <a:lnTo>
                    <a:pt x="879" y="824"/>
                  </a:lnTo>
                  <a:lnTo>
                    <a:pt x="879" y="824"/>
                  </a:lnTo>
                  <a:lnTo>
                    <a:pt x="877" y="824"/>
                  </a:lnTo>
                  <a:lnTo>
                    <a:pt x="877" y="823"/>
                  </a:lnTo>
                  <a:lnTo>
                    <a:pt x="877" y="823"/>
                  </a:lnTo>
                  <a:lnTo>
                    <a:pt x="877" y="821"/>
                  </a:lnTo>
                  <a:lnTo>
                    <a:pt x="877" y="819"/>
                  </a:lnTo>
                  <a:lnTo>
                    <a:pt x="877" y="818"/>
                  </a:lnTo>
                  <a:lnTo>
                    <a:pt x="876" y="818"/>
                  </a:lnTo>
                  <a:lnTo>
                    <a:pt x="876" y="816"/>
                  </a:lnTo>
                  <a:lnTo>
                    <a:pt x="874" y="816"/>
                  </a:lnTo>
                  <a:lnTo>
                    <a:pt x="871" y="814"/>
                  </a:lnTo>
                  <a:lnTo>
                    <a:pt x="869" y="813"/>
                  </a:lnTo>
                  <a:lnTo>
                    <a:pt x="867" y="814"/>
                  </a:lnTo>
                  <a:lnTo>
                    <a:pt x="866" y="816"/>
                  </a:lnTo>
                  <a:lnTo>
                    <a:pt x="864" y="818"/>
                  </a:lnTo>
                  <a:lnTo>
                    <a:pt x="864" y="819"/>
                  </a:lnTo>
                  <a:lnTo>
                    <a:pt x="862" y="819"/>
                  </a:lnTo>
                  <a:lnTo>
                    <a:pt x="861" y="819"/>
                  </a:lnTo>
                  <a:lnTo>
                    <a:pt x="861" y="821"/>
                  </a:lnTo>
                  <a:lnTo>
                    <a:pt x="861" y="823"/>
                  </a:lnTo>
                  <a:lnTo>
                    <a:pt x="862" y="823"/>
                  </a:lnTo>
                  <a:lnTo>
                    <a:pt x="866" y="824"/>
                  </a:lnTo>
                  <a:lnTo>
                    <a:pt x="867" y="826"/>
                  </a:lnTo>
                  <a:lnTo>
                    <a:pt x="872" y="830"/>
                  </a:lnTo>
                  <a:lnTo>
                    <a:pt x="874" y="830"/>
                  </a:lnTo>
                  <a:lnTo>
                    <a:pt x="889" y="841"/>
                  </a:lnTo>
                  <a:lnTo>
                    <a:pt x="893" y="845"/>
                  </a:lnTo>
                  <a:lnTo>
                    <a:pt x="893" y="845"/>
                  </a:lnTo>
                  <a:lnTo>
                    <a:pt x="898" y="846"/>
                  </a:lnTo>
                  <a:lnTo>
                    <a:pt x="898" y="848"/>
                  </a:lnTo>
                  <a:lnTo>
                    <a:pt x="908" y="858"/>
                  </a:lnTo>
                  <a:lnTo>
                    <a:pt x="910" y="860"/>
                  </a:lnTo>
                  <a:lnTo>
                    <a:pt x="910" y="863"/>
                  </a:lnTo>
                  <a:lnTo>
                    <a:pt x="915" y="872"/>
                  </a:lnTo>
                  <a:lnTo>
                    <a:pt x="915" y="875"/>
                  </a:lnTo>
                  <a:lnTo>
                    <a:pt x="915" y="875"/>
                  </a:lnTo>
                  <a:lnTo>
                    <a:pt x="910" y="867"/>
                  </a:lnTo>
                  <a:lnTo>
                    <a:pt x="906" y="860"/>
                  </a:lnTo>
                  <a:lnTo>
                    <a:pt x="901" y="855"/>
                  </a:lnTo>
                  <a:lnTo>
                    <a:pt x="896" y="850"/>
                  </a:lnTo>
                  <a:lnTo>
                    <a:pt x="888" y="843"/>
                  </a:lnTo>
                  <a:lnTo>
                    <a:pt x="857" y="821"/>
                  </a:lnTo>
                  <a:lnTo>
                    <a:pt x="854" y="819"/>
                  </a:lnTo>
                  <a:lnTo>
                    <a:pt x="850" y="819"/>
                  </a:lnTo>
                  <a:lnTo>
                    <a:pt x="855" y="823"/>
                  </a:lnTo>
                  <a:lnTo>
                    <a:pt x="857" y="823"/>
                  </a:lnTo>
                  <a:lnTo>
                    <a:pt x="861" y="826"/>
                  </a:lnTo>
                  <a:lnTo>
                    <a:pt x="862" y="828"/>
                  </a:lnTo>
                  <a:lnTo>
                    <a:pt x="866" y="830"/>
                  </a:lnTo>
                  <a:lnTo>
                    <a:pt x="869" y="831"/>
                  </a:lnTo>
                  <a:lnTo>
                    <a:pt x="871" y="833"/>
                  </a:lnTo>
                  <a:lnTo>
                    <a:pt x="874" y="835"/>
                  </a:lnTo>
                  <a:lnTo>
                    <a:pt x="881" y="840"/>
                  </a:lnTo>
                  <a:lnTo>
                    <a:pt x="896" y="853"/>
                  </a:lnTo>
                  <a:lnTo>
                    <a:pt x="898" y="853"/>
                  </a:lnTo>
                  <a:lnTo>
                    <a:pt x="898" y="855"/>
                  </a:lnTo>
                  <a:lnTo>
                    <a:pt x="901" y="860"/>
                  </a:lnTo>
                  <a:lnTo>
                    <a:pt x="904" y="862"/>
                  </a:lnTo>
                  <a:lnTo>
                    <a:pt x="906" y="863"/>
                  </a:lnTo>
                  <a:lnTo>
                    <a:pt x="911" y="873"/>
                  </a:lnTo>
                  <a:lnTo>
                    <a:pt x="920" y="889"/>
                  </a:lnTo>
                  <a:lnTo>
                    <a:pt x="932" y="909"/>
                  </a:lnTo>
                  <a:lnTo>
                    <a:pt x="932" y="911"/>
                  </a:lnTo>
                  <a:lnTo>
                    <a:pt x="932" y="922"/>
                  </a:lnTo>
                  <a:lnTo>
                    <a:pt x="932" y="926"/>
                  </a:lnTo>
                  <a:lnTo>
                    <a:pt x="930" y="929"/>
                  </a:lnTo>
                  <a:lnTo>
                    <a:pt x="928" y="931"/>
                  </a:lnTo>
                  <a:lnTo>
                    <a:pt x="925" y="934"/>
                  </a:lnTo>
                  <a:lnTo>
                    <a:pt x="915" y="938"/>
                  </a:lnTo>
                  <a:lnTo>
                    <a:pt x="916" y="939"/>
                  </a:lnTo>
                  <a:lnTo>
                    <a:pt x="916" y="939"/>
                  </a:lnTo>
                  <a:lnTo>
                    <a:pt x="918" y="941"/>
                  </a:lnTo>
                  <a:lnTo>
                    <a:pt x="920" y="943"/>
                  </a:lnTo>
                  <a:lnTo>
                    <a:pt x="921" y="944"/>
                  </a:lnTo>
                  <a:lnTo>
                    <a:pt x="921" y="946"/>
                  </a:lnTo>
                  <a:lnTo>
                    <a:pt x="923" y="950"/>
                  </a:lnTo>
                  <a:lnTo>
                    <a:pt x="925" y="951"/>
                  </a:lnTo>
                  <a:lnTo>
                    <a:pt x="925" y="953"/>
                  </a:lnTo>
                  <a:lnTo>
                    <a:pt x="925" y="955"/>
                  </a:lnTo>
                  <a:lnTo>
                    <a:pt x="923" y="956"/>
                  </a:lnTo>
                  <a:lnTo>
                    <a:pt x="921" y="956"/>
                  </a:lnTo>
                  <a:lnTo>
                    <a:pt x="921" y="958"/>
                  </a:lnTo>
                  <a:lnTo>
                    <a:pt x="923" y="961"/>
                  </a:lnTo>
                  <a:lnTo>
                    <a:pt x="926" y="965"/>
                  </a:lnTo>
                  <a:lnTo>
                    <a:pt x="942" y="983"/>
                  </a:lnTo>
                  <a:lnTo>
                    <a:pt x="945" y="985"/>
                  </a:lnTo>
                  <a:lnTo>
                    <a:pt x="945" y="985"/>
                  </a:lnTo>
                  <a:lnTo>
                    <a:pt x="945" y="985"/>
                  </a:lnTo>
                  <a:lnTo>
                    <a:pt x="945" y="983"/>
                  </a:lnTo>
                  <a:lnTo>
                    <a:pt x="947" y="983"/>
                  </a:lnTo>
                  <a:lnTo>
                    <a:pt x="947" y="983"/>
                  </a:lnTo>
                  <a:lnTo>
                    <a:pt x="947" y="983"/>
                  </a:lnTo>
                  <a:lnTo>
                    <a:pt x="948" y="983"/>
                  </a:lnTo>
                  <a:lnTo>
                    <a:pt x="948" y="983"/>
                  </a:lnTo>
                  <a:lnTo>
                    <a:pt x="950" y="985"/>
                  </a:lnTo>
                  <a:lnTo>
                    <a:pt x="952" y="985"/>
                  </a:lnTo>
                  <a:lnTo>
                    <a:pt x="953" y="987"/>
                  </a:lnTo>
                  <a:lnTo>
                    <a:pt x="955" y="988"/>
                  </a:lnTo>
                  <a:lnTo>
                    <a:pt x="955" y="990"/>
                  </a:lnTo>
                  <a:lnTo>
                    <a:pt x="953" y="990"/>
                  </a:lnTo>
                  <a:lnTo>
                    <a:pt x="953" y="992"/>
                  </a:lnTo>
                  <a:lnTo>
                    <a:pt x="955" y="993"/>
                  </a:lnTo>
                  <a:lnTo>
                    <a:pt x="962" y="997"/>
                  </a:lnTo>
                  <a:lnTo>
                    <a:pt x="964" y="999"/>
                  </a:lnTo>
                  <a:lnTo>
                    <a:pt x="967" y="1005"/>
                  </a:lnTo>
                  <a:lnTo>
                    <a:pt x="969" y="1007"/>
                  </a:lnTo>
                  <a:lnTo>
                    <a:pt x="972" y="1012"/>
                  </a:lnTo>
                  <a:lnTo>
                    <a:pt x="974" y="1015"/>
                  </a:lnTo>
                  <a:lnTo>
                    <a:pt x="974" y="1015"/>
                  </a:lnTo>
                  <a:lnTo>
                    <a:pt x="974" y="1017"/>
                  </a:lnTo>
                  <a:lnTo>
                    <a:pt x="974" y="1017"/>
                  </a:lnTo>
                  <a:lnTo>
                    <a:pt x="975" y="1019"/>
                  </a:lnTo>
                  <a:lnTo>
                    <a:pt x="975" y="1019"/>
                  </a:lnTo>
                  <a:lnTo>
                    <a:pt x="977" y="1019"/>
                  </a:lnTo>
                  <a:lnTo>
                    <a:pt x="977" y="1019"/>
                  </a:lnTo>
                  <a:lnTo>
                    <a:pt x="977" y="1019"/>
                  </a:lnTo>
                  <a:lnTo>
                    <a:pt x="977" y="1021"/>
                  </a:lnTo>
                  <a:lnTo>
                    <a:pt x="977" y="1021"/>
                  </a:lnTo>
                  <a:lnTo>
                    <a:pt x="979" y="1022"/>
                  </a:lnTo>
                  <a:lnTo>
                    <a:pt x="982" y="1022"/>
                  </a:lnTo>
                  <a:lnTo>
                    <a:pt x="984" y="1024"/>
                  </a:lnTo>
                  <a:lnTo>
                    <a:pt x="991" y="1029"/>
                  </a:lnTo>
                  <a:lnTo>
                    <a:pt x="992" y="1029"/>
                  </a:lnTo>
                  <a:lnTo>
                    <a:pt x="994" y="1029"/>
                  </a:lnTo>
                  <a:lnTo>
                    <a:pt x="994" y="1031"/>
                  </a:lnTo>
                  <a:lnTo>
                    <a:pt x="996" y="1031"/>
                  </a:lnTo>
                  <a:lnTo>
                    <a:pt x="997" y="1031"/>
                  </a:lnTo>
                  <a:lnTo>
                    <a:pt x="997" y="1031"/>
                  </a:lnTo>
                  <a:lnTo>
                    <a:pt x="999" y="1032"/>
                  </a:lnTo>
                  <a:lnTo>
                    <a:pt x="1001" y="1032"/>
                  </a:lnTo>
                  <a:lnTo>
                    <a:pt x="1002" y="1034"/>
                  </a:lnTo>
                  <a:lnTo>
                    <a:pt x="1004" y="1034"/>
                  </a:lnTo>
                  <a:lnTo>
                    <a:pt x="1024" y="1032"/>
                  </a:lnTo>
                  <a:lnTo>
                    <a:pt x="1026" y="1032"/>
                  </a:lnTo>
                  <a:lnTo>
                    <a:pt x="1026" y="990"/>
                  </a:lnTo>
                  <a:lnTo>
                    <a:pt x="1026" y="948"/>
                  </a:lnTo>
                  <a:lnTo>
                    <a:pt x="1026" y="906"/>
                  </a:lnTo>
                  <a:lnTo>
                    <a:pt x="1026" y="862"/>
                  </a:lnTo>
                  <a:lnTo>
                    <a:pt x="1026" y="777"/>
                  </a:lnTo>
                  <a:lnTo>
                    <a:pt x="1026" y="733"/>
                  </a:lnTo>
                  <a:lnTo>
                    <a:pt x="1026" y="691"/>
                  </a:lnTo>
                  <a:lnTo>
                    <a:pt x="1026" y="684"/>
                  </a:lnTo>
                  <a:lnTo>
                    <a:pt x="1028" y="684"/>
                  </a:lnTo>
                  <a:lnTo>
                    <a:pt x="1030" y="686"/>
                  </a:lnTo>
                  <a:lnTo>
                    <a:pt x="1030" y="0"/>
                  </a:lnTo>
                  <a:lnTo>
                    <a:pt x="0" y="0"/>
                  </a:lnTo>
                  <a:close/>
                </a:path>
              </a:pathLst>
            </a:custGeom>
            <a:solidFill>
              <a:schemeClr val="bg1"/>
            </a:solidFill>
            <a:ln w="6350" cap="rnd">
              <a:solidFill>
                <a:schemeClr val="bg1"/>
              </a:solidFill>
              <a:prstDash val="solid"/>
              <a:round/>
              <a:headEnd/>
              <a:tailEnd/>
            </a:ln>
          </p:spPr>
          <p:txBody>
            <a:bodyPr/>
            <a:lstStyle/>
            <a:p>
              <a:pPr eaLnBrk="1" fontAlgn="auto" hangingPunct="1">
                <a:spcBef>
                  <a:spcPts val="0"/>
                </a:spcBef>
                <a:spcAft>
                  <a:spcPts val="0"/>
                </a:spcAft>
                <a:defRPr/>
              </a:pPr>
              <a:endParaRPr lang="id-ID">
                <a:latin typeface="+mn-lt"/>
              </a:endParaRPr>
            </a:p>
          </p:txBody>
        </p:sp>
        <p:sp>
          <p:nvSpPr>
            <p:cNvPr id="16" name="Freeform 9">
              <a:extLst>
                <a:ext uri="{FF2B5EF4-FFF2-40B4-BE49-F238E27FC236}">
                  <a16:creationId xmlns:a16="http://schemas.microsoft.com/office/drawing/2014/main" id="{1BB4AEE2-B44A-4CAE-9948-33E566813CBC}"/>
                </a:ext>
              </a:extLst>
            </p:cNvPr>
            <p:cNvSpPr>
              <a:spLocks noEditPoints="1"/>
            </p:cNvSpPr>
            <p:nvPr/>
          </p:nvSpPr>
          <p:spPr bwMode="auto">
            <a:xfrm>
              <a:off x="9204325" y="1484313"/>
              <a:ext cx="2987675" cy="2713036"/>
            </a:xfrm>
            <a:custGeom>
              <a:avLst/>
              <a:gdLst>
                <a:gd name="T0" fmla="*/ 1017 w 1882"/>
                <a:gd name="T1" fmla="*/ 1112 h 1709"/>
                <a:gd name="T2" fmla="*/ 1051 w 1882"/>
                <a:gd name="T3" fmla="*/ 1063 h 1709"/>
                <a:gd name="T4" fmla="*/ 932 w 1882"/>
                <a:gd name="T5" fmla="*/ 936 h 1709"/>
                <a:gd name="T6" fmla="*/ 1132 w 1882"/>
                <a:gd name="T7" fmla="*/ 1246 h 1709"/>
                <a:gd name="T8" fmla="*/ 1118 w 1882"/>
                <a:gd name="T9" fmla="*/ 1222 h 1709"/>
                <a:gd name="T10" fmla="*/ 1311 w 1882"/>
                <a:gd name="T11" fmla="*/ 1345 h 1709"/>
                <a:gd name="T12" fmla="*/ 1140 w 1882"/>
                <a:gd name="T13" fmla="*/ 1246 h 1709"/>
                <a:gd name="T14" fmla="*/ 1068 w 1882"/>
                <a:gd name="T15" fmla="*/ 1119 h 1709"/>
                <a:gd name="T16" fmla="*/ 1002 w 1882"/>
                <a:gd name="T17" fmla="*/ 1129 h 1709"/>
                <a:gd name="T18" fmla="*/ 121 w 1882"/>
                <a:gd name="T19" fmla="*/ 676 h 1709"/>
                <a:gd name="T20" fmla="*/ 126 w 1882"/>
                <a:gd name="T21" fmla="*/ 624 h 1709"/>
                <a:gd name="T22" fmla="*/ 111 w 1882"/>
                <a:gd name="T23" fmla="*/ 619 h 1709"/>
                <a:gd name="T24" fmla="*/ 1324 w 1882"/>
                <a:gd name="T25" fmla="*/ 1555 h 1709"/>
                <a:gd name="T26" fmla="*/ 1321 w 1882"/>
                <a:gd name="T27" fmla="*/ 1596 h 1709"/>
                <a:gd name="T28" fmla="*/ 1292 w 1882"/>
                <a:gd name="T29" fmla="*/ 1540 h 1709"/>
                <a:gd name="T30" fmla="*/ 1297 w 1882"/>
                <a:gd name="T31" fmla="*/ 1440 h 1709"/>
                <a:gd name="T32" fmla="*/ 1279 w 1882"/>
                <a:gd name="T33" fmla="*/ 1391 h 1709"/>
                <a:gd name="T34" fmla="*/ 1248 w 1882"/>
                <a:gd name="T35" fmla="*/ 1361 h 1709"/>
                <a:gd name="T36" fmla="*/ 1172 w 1882"/>
                <a:gd name="T37" fmla="*/ 1264 h 1709"/>
                <a:gd name="T38" fmla="*/ 1147 w 1882"/>
                <a:gd name="T39" fmla="*/ 1261 h 1709"/>
                <a:gd name="T40" fmla="*/ 1103 w 1882"/>
                <a:gd name="T41" fmla="*/ 1220 h 1709"/>
                <a:gd name="T42" fmla="*/ 1095 w 1882"/>
                <a:gd name="T43" fmla="*/ 1139 h 1709"/>
                <a:gd name="T44" fmla="*/ 1081 w 1882"/>
                <a:gd name="T45" fmla="*/ 1122 h 1709"/>
                <a:gd name="T46" fmla="*/ 1032 w 1882"/>
                <a:gd name="T47" fmla="*/ 1105 h 1709"/>
                <a:gd name="T48" fmla="*/ 997 w 1882"/>
                <a:gd name="T49" fmla="*/ 1119 h 1709"/>
                <a:gd name="T50" fmla="*/ 978 w 1882"/>
                <a:gd name="T51" fmla="*/ 1058 h 1709"/>
                <a:gd name="T52" fmla="*/ 961 w 1882"/>
                <a:gd name="T53" fmla="*/ 1016 h 1709"/>
                <a:gd name="T54" fmla="*/ 929 w 1882"/>
                <a:gd name="T55" fmla="*/ 989 h 1709"/>
                <a:gd name="T56" fmla="*/ 927 w 1882"/>
                <a:gd name="T57" fmla="*/ 960 h 1709"/>
                <a:gd name="T58" fmla="*/ 914 w 1882"/>
                <a:gd name="T59" fmla="*/ 941 h 1709"/>
                <a:gd name="T60" fmla="*/ 894 w 1882"/>
                <a:gd name="T61" fmla="*/ 940 h 1709"/>
                <a:gd name="T62" fmla="*/ 836 w 1882"/>
                <a:gd name="T63" fmla="*/ 903 h 1709"/>
                <a:gd name="T64" fmla="*/ 772 w 1882"/>
                <a:gd name="T65" fmla="*/ 852 h 1709"/>
                <a:gd name="T66" fmla="*/ 713 w 1882"/>
                <a:gd name="T67" fmla="*/ 800 h 1709"/>
                <a:gd name="T68" fmla="*/ 698 w 1882"/>
                <a:gd name="T69" fmla="*/ 718 h 1709"/>
                <a:gd name="T70" fmla="*/ 670 w 1882"/>
                <a:gd name="T71" fmla="*/ 654 h 1709"/>
                <a:gd name="T72" fmla="*/ 635 w 1882"/>
                <a:gd name="T73" fmla="*/ 620 h 1709"/>
                <a:gd name="T74" fmla="*/ 623 w 1882"/>
                <a:gd name="T75" fmla="*/ 536 h 1709"/>
                <a:gd name="T76" fmla="*/ 605 w 1882"/>
                <a:gd name="T77" fmla="*/ 477 h 1709"/>
                <a:gd name="T78" fmla="*/ 556 w 1882"/>
                <a:gd name="T79" fmla="*/ 423 h 1709"/>
                <a:gd name="T80" fmla="*/ 495 w 1882"/>
                <a:gd name="T81" fmla="*/ 443 h 1709"/>
                <a:gd name="T82" fmla="*/ 466 w 1882"/>
                <a:gd name="T83" fmla="*/ 309 h 1709"/>
                <a:gd name="T84" fmla="*/ 436 w 1882"/>
                <a:gd name="T85" fmla="*/ 254 h 1709"/>
                <a:gd name="T86" fmla="*/ 414 w 1882"/>
                <a:gd name="T87" fmla="*/ 176 h 1709"/>
                <a:gd name="T88" fmla="*/ 393 w 1882"/>
                <a:gd name="T89" fmla="*/ 132 h 1709"/>
                <a:gd name="T90" fmla="*/ 343 w 1882"/>
                <a:gd name="T91" fmla="*/ 213 h 1709"/>
                <a:gd name="T92" fmla="*/ 317 w 1882"/>
                <a:gd name="T93" fmla="*/ 257 h 1709"/>
                <a:gd name="T94" fmla="*/ 327 w 1882"/>
                <a:gd name="T95" fmla="*/ 292 h 1709"/>
                <a:gd name="T96" fmla="*/ 307 w 1882"/>
                <a:gd name="T97" fmla="*/ 321 h 1709"/>
                <a:gd name="T98" fmla="*/ 300 w 1882"/>
                <a:gd name="T99" fmla="*/ 446 h 1709"/>
                <a:gd name="T100" fmla="*/ 285 w 1882"/>
                <a:gd name="T101" fmla="*/ 603 h 1709"/>
                <a:gd name="T102" fmla="*/ 235 w 1882"/>
                <a:gd name="T103" fmla="*/ 707 h 1709"/>
                <a:gd name="T104" fmla="*/ 96 w 1882"/>
                <a:gd name="T105" fmla="*/ 674 h 1709"/>
                <a:gd name="T106" fmla="*/ 949 w 1882"/>
                <a:gd name="T107" fmla="*/ 1680 h 1709"/>
                <a:gd name="T108" fmla="*/ 1063 w 1882"/>
                <a:gd name="T109" fmla="*/ 1661 h 1709"/>
                <a:gd name="T110" fmla="*/ 1150 w 1882"/>
                <a:gd name="T111" fmla="*/ 1705 h 1709"/>
                <a:gd name="T112" fmla="*/ 1188 w 1882"/>
                <a:gd name="T113" fmla="*/ 1687 h 1709"/>
                <a:gd name="T114" fmla="*/ 1198 w 1882"/>
                <a:gd name="T115" fmla="*/ 1653 h 1709"/>
                <a:gd name="T116" fmla="*/ 1250 w 1882"/>
                <a:gd name="T117" fmla="*/ 1634 h 1709"/>
                <a:gd name="T118" fmla="*/ 1328 w 1882"/>
                <a:gd name="T119" fmla="*/ 1621 h 1709"/>
                <a:gd name="T120" fmla="*/ 704 w 1882"/>
                <a:gd name="T121" fmla="*/ 791 h 1709"/>
                <a:gd name="T122" fmla="*/ 363 w 1882"/>
                <a:gd name="T123" fmla="*/ 85 h 1709"/>
                <a:gd name="T124" fmla="*/ 1879 w 1882"/>
                <a:gd name="T125" fmla="*/ 864 h 17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882" h="1709">
                  <a:moveTo>
                    <a:pt x="753" y="849"/>
                  </a:moveTo>
                  <a:lnTo>
                    <a:pt x="753" y="850"/>
                  </a:lnTo>
                  <a:lnTo>
                    <a:pt x="755" y="852"/>
                  </a:lnTo>
                  <a:lnTo>
                    <a:pt x="758" y="849"/>
                  </a:lnTo>
                  <a:lnTo>
                    <a:pt x="758" y="850"/>
                  </a:lnTo>
                  <a:lnTo>
                    <a:pt x="758" y="850"/>
                  </a:lnTo>
                  <a:lnTo>
                    <a:pt x="760" y="849"/>
                  </a:lnTo>
                  <a:lnTo>
                    <a:pt x="760" y="847"/>
                  </a:lnTo>
                  <a:lnTo>
                    <a:pt x="760" y="845"/>
                  </a:lnTo>
                  <a:lnTo>
                    <a:pt x="758" y="845"/>
                  </a:lnTo>
                  <a:lnTo>
                    <a:pt x="758" y="845"/>
                  </a:lnTo>
                  <a:lnTo>
                    <a:pt x="758" y="847"/>
                  </a:lnTo>
                  <a:lnTo>
                    <a:pt x="757" y="845"/>
                  </a:lnTo>
                  <a:lnTo>
                    <a:pt x="757" y="845"/>
                  </a:lnTo>
                  <a:lnTo>
                    <a:pt x="757" y="845"/>
                  </a:lnTo>
                  <a:lnTo>
                    <a:pt x="755" y="847"/>
                  </a:lnTo>
                  <a:lnTo>
                    <a:pt x="753" y="847"/>
                  </a:lnTo>
                  <a:lnTo>
                    <a:pt x="753" y="847"/>
                  </a:lnTo>
                  <a:lnTo>
                    <a:pt x="752" y="847"/>
                  </a:lnTo>
                  <a:lnTo>
                    <a:pt x="752" y="847"/>
                  </a:lnTo>
                  <a:lnTo>
                    <a:pt x="752" y="849"/>
                  </a:lnTo>
                  <a:lnTo>
                    <a:pt x="753" y="849"/>
                  </a:lnTo>
                  <a:close/>
                  <a:moveTo>
                    <a:pt x="948" y="965"/>
                  </a:moveTo>
                  <a:lnTo>
                    <a:pt x="946" y="965"/>
                  </a:lnTo>
                  <a:lnTo>
                    <a:pt x="944" y="965"/>
                  </a:lnTo>
                  <a:lnTo>
                    <a:pt x="944" y="965"/>
                  </a:lnTo>
                  <a:lnTo>
                    <a:pt x="946" y="967"/>
                  </a:lnTo>
                  <a:lnTo>
                    <a:pt x="946" y="967"/>
                  </a:lnTo>
                  <a:lnTo>
                    <a:pt x="946" y="967"/>
                  </a:lnTo>
                  <a:lnTo>
                    <a:pt x="948" y="967"/>
                  </a:lnTo>
                  <a:lnTo>
                    <a:pt x="949" y="965"/>
                  </a:lnTo>
                  <a:lnTo>
                    <a:pt x="949" y="963"/>
                  </a:lnTo>
                  <a:lnTo>
                    <a:pt x="951" y="963"/>
                  </a:lnTo>
                  <a:lnTo>
                    <a:pt x="951" y="962"/>
                  </a:lnTo>
                  <a:lnTo>
                    <a:pt x="949" y="960"/>
                  </a:lnTo>
                  <a:lnTo>
                    <a:pt x="949" y="960"/>
                  </a:lnTo>
                  <a:lnTo>
                    <a:pt x="949" y="958"/>
                  </a:lnTo>
                  <a:lnTo>
                    <a:pt x="949" y="960"/>
                  </a:lnTo>
                  <a:lnTo>
                    <a:pt x="949" y="962"/>
                  </a:lnTo>
                  <a:lnTo>
                    <a:pt x="949" y="962"/>
                  </a:lnTo>
                  <a:lnTo>
                    <a:pt x="948" y="963"/>
                  </a:lnTo>
                  <a:lnTo>
                    <a:pt x="948" y="965"/>
                  </a:lnTo>
                  <a:close/>
                  <a:moveTo>
                    <a:pt x="1017" y="1109"/>
                  </a:moveTo>
                  <a:lnTo>
                    <a:pt x="1017" y="1109"/>
                  </a:lnTo>
                  <a:lnTo>
                    <a:pt x="1017" y="1111"/>
                  </a:lnTo>
                  <a:lnTo>
                    <a:pt x="1017" y="1111"/>
                  </a:lnTo>
                  <a:lnTo>
                    <a:pt x="1017" y="1112"/>
                  </a:lnTo>
                  <a:lnTo>
                    <a:pt x="1017" y="1112"/>
                  </a:lnTo>
                  <a:lnTo>
                    <a:pt x="1019" y="1112"/>
                  </a:lnTo>
                  <a:lnTo>
                    <a:pt x="1020" y="1112"/>
                  </a:lnTo>
                  <a:lnTo>
                    <a:pt x="1020" y="1111"/>
                  </a:lnTo>
                  <a:lnTo>
                    <a:pt x="1022" y="1107"/>
                  </a:lnTo>
                  <a:lnTo>
                    <a:pt x="1022" y="1105"/>
                  </a:lnTo>
                  <a:lnTo>
                    <a:pt x="1020" y="1104"/>
                  </a:lnTo>
                  <a:lnTo>
                    <a:pt x="1020" y="1102"/>
                  </a:lnTo>
                  <a:lnTo>
                    <a:pt x="1020" y="1100"/>
                  </a:lnTo>
                  <a:lnTo>
                    <a:pt x="1020" y="1100"/>
                  </a:lnTo>
                  <a:lnTo>
                    <a:pt x="1020" y="1097"/>
                  </a:lnTo>
                  <a:lnTo>
                    <a:pt x="1019" y="1097"/>
                  </a:lnTo>
                  <a:lnTo>
                    <a:pt x="1019" y="1099"/>
                  </a:lnTo>
                  <a:lnTo>
                    <a:pt x="1019" y="1100"/>
                  </a:lnTo>
                  <a:lnTo>
                    <a:pt x="1019" y="1100"/>
                  </a:lnTo>
                  <a:lnTo>
                    <a:pt x="1017" y="1102"/>
                  </a:lnTo>
                  <a:lnTo>
                    <a:pt x="1017" y="1104"/>
                  </a:lnTo>
                  <a:lnTo>
                    <a:pt x="1017" y="1105"/>
                  </a:lnTo>
                  <a:lnTo>
                    <a:pt x="1015" y="1107"/>
                  </a:lnTo>
                  <a:lnTo>
                    <a:pt x="1017" y="1109"/>
                  </a:lnTo>
                  <a:lnTo>
                    <a:pt x="1017" y="1109"/>
                  </a:lnTo>
                  <a:close/>
                  <a:moveTo>
                    <a:pt x="895" y="923"/>
                  </a:moveTo>
                  <a:lnTo>
                    <a:pt x="895" y="926"/>
                  </a:lnTo>
                  <a:lnTo>
                    <a:pt x="895" y="926"/>
                  </a:lnTo>
                  <a:lnTo>
                    <a:pt x="895" y="926"/>
                  </a:lnTo>
                  <a:lnTo>
                    <a:pt x="895" y="926"/>
                  </a:lnTo>
                  <a:lnTo>
                    <a:pt x="897" y="926"/>
                  </a:lnTo>
                  <a:lnTo>
                    <a:pt x="897" y="925"/>
                  </a:lnTo>
                  <a:lnTo>
                    <a:pt x="897" y="923"/>
                  </a:lnTo>
                  <a:lnTo>
                    <a:pt x="897" y="921"/>
                  </a:lnTo>
                  <a:lnTo>
                    <a:pt x="895" y="920"/>
                  </a:lnTo>
                  <a:lnTo>
                    <a:pt x="894" y="921"/>
                  </a:lnTo>
                  <a:lnTo>
                    <a:pt x="895" y="921"/>
                  </a:lnTo>
                  <a:lnTo>
                    <a:pt x="895" y="923"/>
                  </a:lnTo>
                  <a:close/>
                  <a:moveTo>
                    <a:pt x="1049" y="1065"/>
                  </a:moveTo>
                  <a:lnTo>
                    <a:pt x="1049" y="1065"/>
                  </a:lnTo>
                  <a:lnTo>
                    <a:pt x="1051" y="1065"/>
                  </a:lnTo>
                  <a:lnTo>
                    <a:pt x="1051" y="1067"/>
                  </a:lnTo>
                  <a:lnTo>
                    <a:pt x="1051" y="1067"/>
                  </a:lnTo>
                  <a:lnTo>
                    <a:pt x="1052" y="1067"/>
                  </a:lnTo>
                  <a:lnTo>
                    <a:pt x="1052" y="1067"/>
                  </a:lnTo>
                  <a:lnTo>
                    <a:pt x="1052" y="1065"/>
                  </a:lnTo>
                  <a:lnTo>
                    <a:pt x="1052" y="1065"/>
                  </a:lnTo>
                  <a:lnTo>
                    <a:pt x="1052" y="1065"/>
                  </a:lnTo>
                  <a:lnTo>
                    <a:pt x="1052" y="1065"/>
                  </a:lnTo>
                  <a:lnTo>
                    <a:pt x="1052" y="1067"/>
                  </a:lnTo>
                  <a:lnTo>
                    <a:pt x="1054" y="1065"/>
                  </a:lnTo>
                  <a:lnTo>
                    <a:pt x="1052" y="1063"/>
                  </a:lnTo>
                  <a:lnTo>
                    <a:pt x="1051" y="1063"/>
                  </a:lnTo>
                  <a:lnTo>
                    <a:pt x="1049" y="1061"/>
                  </a:lnTo>
                  <a:lnTo>
                    <a:pt x="1049" y="1061"/>
                  </a:lnTo>
                  <a:lnTo>
                    <a:pt x="1049" y="1063"/>
                  </a:lnTo>
                  <a:lnTo>
                    <a:pt x="1049" y="1063"/>
                  </a:lnTo>
                  <a:lnTo>
                    <a:pt x="1049" y="1063"/>
                  </a:lnTo>
                  <a:lnTo>
                    <a:pt x="1049" y="1063"/>
                  </a:lnTo>
                  <a:lnTo>
                    <a:pt x="1047" y="1065"/>
                  </a:lnTo>
                  <a:lnTo>
                    <a:pt x="1047" y="1065"/>
                  </a:lnTo>
                  <a:lnTo>
                    <a:pt x="1049" y="1067"/>
                  </a:lnTo>
                  <a:lnTo>
                    <a:pt x="1049" y="1065"/>
                  </a:lnTo>
                  <a:close/>
                  <a:moveTo>
                    <a:pt x="939" y="938"/>
                  </a:moveTo>
                  <a:lnTo>
                    <a:pt x="937" y="940"/>
                  </a:lnTo>
                  <a:lnTo>
                    <a:pt x="937" y="941"/>
                  </a:lnTo>
                  <a:lnTo>
                    <a:pt x="939" y="943"/>
                  </a:lnTo>
                  <a:lnTo>
                    <a:pt x="939" y="943"/>
                  </a:lnTo>
                  <a:lnTo>
                    <a:pt x="936" y="947"/>
                  </a:lnTo>
                  <a:lnTo>
                    <a:pt x="936" y="947"/>
                  </a:lnTo>
                  <a:lnTo>
                    <a:pt x="936" y="947"/>
                  </a:lnTo>
                  <a:lnTo>
                    <a:pt x="936" y="947"/>
                  </a:lnTo>
                  <a:lnTo>
                    <a:pt x="937" y="947"/>
                  </a:lnTo>
                  <a:lnTo>
                    <a:pt x="937" y="947"/>
                  </a:lnTo>
                  <a:lnTo>
                    <a:pt x="939" y="947"/>
                  </a:lnTo>
                  <a:lnTo>
                    <a:pt x="939" y="950"/>
                  </a:lnTo>
                  <a:lnTo>
                    <a:pt x="939" y="950"/>
                  </a:lnTo>
                  <a:lnTo>
                    <a:pt x="941" y="948"/>
                  </a:lnTo>
                  <a:lnTo>
                    <a:pt x="943" y="948"/>
                  </a:lnTo>
                  <a:lnTo>
                    <a:pt x="943" y="950"/>
                  </a:lnTo>
                  <a:lnTo>
                    <a:pt x="944" y="950"/>
                  </a:lnTo>
                  <a:lnTo>
                    <a:pt x="944" y="947"/>
                  </a:lnTo>
                  <a:lnTo>
                    <a:pt x="946" y="948"/>
                  </a:lnTo>
                  <a:lnTo>
                    <a:pt x="946" y="948"/>
                  </a:lnTo>
                  <a:lnTo>
                    <a:pt x="948" y="948"/>
                  </a:lnTo>
                  <a:lnTo>
                    <a:pt x="948" y="948"/>
                  </a:lnTo>
                  <a:lnTo>
                    <a:pt x="948" y="947"/>
                  </a:lnTo>
                  <a:lnTo>
                    <a:pt x="946" y="945"/>
                  </a:lnTo>
                  <a:lnTo>
                    <a:pt x="944" y="943"/>
                  </a:lnTo>
                  <a:lnTo>
                    <a:pt x="944" y="943"/>
                  </a:lnTo>
                  <a:lnTo>
                    <a:pt x="943" y="941"/>
                  </a:lnTo>
                  <a:lnTo>
                    <a:pt x="943" y="941"/>
                  </a:lnTo>
                  <a:lnTo>
                    <a:pt x="943" y="940"/>
                  </a:lnTo>
                  <a:lnTo>
                    <a:pt x="943" y="938"/>
                  </a:lnTo>
                  <a:lnTo>
                    <a:pt x="941" y="936"/>
                  </a:lnTo>
                  <a:lnTo>
                    <a:pt x="941" y="935"/>
                  </a:lnTo>
                  <a:lnTo>
                    <a:pt x="939" y="936"/>
                  </a:lnTo>
                  <a:lnTo>
                    <a:pt x="939" y="938"/>
                  </a:lnTo>
                  <a:close/>
                  <a:moveTo>
                    <a:pt x="932" y="935"/>
                  </a:moveTo>
                  <a:lnTo>
                    <a:pt x="932" y="936"/>
                  </a:lnTo>
                  <a:lnTo>
                    <a:pt x="932" y="936"/>
                  </a:lnTo>
                  <a:lnTo>
                    <a:pt x="934" y="935"/>
                  </a:lnTo>
                  <a:lnTo>
                    <a:pt x="934" y="935"/>
                  </a:lnTo>
                  <a:lnTo>
                    <a:pt x="934" y="935"/>
                  </a:lnTo>
                  <a:lnTo>
                    <a:pt x="934" y="935"/>
                  </a:lnTo>
                  <a:lnTo>
                    <a:pt x="934" y="935"/>
                  </a:lnTo>
                  <a:lnTo>
                    <a:pt x="934" y="935"/>
                  </a:lnTo>
                  <a:lnTo>
                    <a:pt x="936" y="935"/>
                  </a:lnTo>
                  <a:lnTo>
                    <a:pt x="936" y="935"/>
                  </a:lnTo>
                  <a:lnTo>
                    <a:pt x="936" y="936"/>
                  </a:lnTo>
                  <a:lnTo>
                    <a:pt x="937" y="935"/>
                  </a:lnTo>
                  <a:lnTo>
                    <a:pt x="937" y="935"/>
                  </a:lnTo>
                  <a:lnTo>
                    <a:pt x="937" y="933"/>
                  </a:lnTo>
                  <a:lnTo>
                    <a:pt x="937" y="933"/>
                  </a:lnTo>
                  <a:lnTo>
                    <a:pt x="937" y="931"/>
                  </a:lnTo>
                  <a:lnTo>
                    <a:pt x="937" y="930"/>
                  </a:lnTo>
                  <a:lnTo>
                    <a:pt x="939" y="928"/>
                  </a:lnTo>
                  <a:lnTo>
                    <a:pt x="939" y="926"/>
                  </a:lnTo>
                  <a:lnTo>
                    <a:pt x="939" y="926"/>
                  </a:lnTo>
                  <a:lnTo>
                    <a:pt x="937" y="926"/>
                  </a:lnTo>
                  <a:lnTo>
                    <a:pt x="937" y="926"/>
                  </a:lnTo>
                  <a:lnTo>
                    <a:pt x="937" y="928"/>
                  </a:lnTo>
                  <a:lnTo>
                    <a:pt x="936" y="928"/>
                  </a:lnTo>
                  <a:lnTo>
                    <a:pt x="936" y="928"/>
                  </a:lnTo>
                  <a:lnTo>
                    <a:pt x="936" y="928"/>
                  </a:lnTo>
                  <a:lnTo>
                    <a:pt x="934" y="928"/>
                  </a:lnTo>
                  <a:lnTo>
                    <a:pt x="934" y="928"/>
                  </a:lnTo>
                  <a:lnTo>
                    <a:pt x="934" y="928"/>
                  </a:lnTo>
                  <a:lnTo>
                    <a:pt x="934" y="930"/>
                  </a:lnTo>
                  <a:lnTo>
                    <a:pt x="934" y="930"/>
                  </a:lnTo>
                  <a:lnTo>
                    <a:pt x="934" y="930"/>
                  </a:lnTo>
                  <a:lnTo>
                    <a:pt x="932" y="933"/>
                  </a:lnTo>
                  <a:lnTo>
                    <a:pt x="931" y="933"/>
                  </a:lnTo>
                  <a:lnTo>
                    <a:pt x="932" y="935"/>
                  </a:lnTo>
                  <a:lnTo>
                    <a:pt x="932" y="935"/>
                  </a:lnTo>
                  <a:close/>
                  <a:moveTo>
                    <a:pt x="1117" y="1224"/>
                  </a:moveTo>
                  <a:lnTo>
                    <a:pt x="1117" y="1224"/>
                  </a:lnTo>
                  <a:lnTo>
                    <a:pt x="1115" y="1224"/>
                  </a:lnTo>
                  <a:lnTo>
                    <a:pt x="1118" y="1229"/>
                  </a:lnTo>
                  <a:lnTo>
                    <a:pt x="1118" y="1230"/>
                  </a:lnTo>
                  <a:lnTo>
                    <a:pt x="1120" y="1230"/>
                  </a:lnTo>
                  <a:lnTo>
                    <a:pt x="1122" y="1232"/>
                  </a:lnTo>
                  <a:lnTo>
                    <a:pt x="1125" y="1237"/>
                  </a:lnTo>
                  <a:lnTo>
                    <a:pt x="1127" y="1239"/>
                  </a:lnTo>
                  <a:lnTo>
                    <a:pt x="1127" y="1242"/>
                  </a:lnTo>
                  <a:lnTo>
                    <a:pt x="1128" y="1242"/>
                  </a:lnTo>
                  <a:lnTo>
                    <a:pt x="1130" y="1244"/>
                  </a:lnTo>
                  <a:lnTo>
                    <a:pt x="1130" y="1246"/>
                  </a:lnTo>
                  <a:lnTo>
                    <a:pt x="1132" y="1246"/>
                  </a:lnTo>
                  <a:lnTo>
                    <a:pt x="1132" y="1246"/>
                  </a:lnTo>
                  <a:lnTo>
                    <a:pt x="1133" y="1246"/>
                  </a:lnTo>
                  <a:lnTo>
                    <a:pt x="1135" y="1246"/>
                  </a:lnTo>
                  <a:lnTo>
                    <a:pt x="1135" y="1246"/>
                  </a:lnTo>
                  <a:lnTo>
                    <a:pt x="1137" y="1246"/>
                  </a:lnTo>
                  <a:lnTo>
                    <a:pt x="1137" y="1246"/>
                  </a:lnTo>
                  <a:lnTo>
                    <a:pt x="1137" y="1244"/>
                  </a:lnTo>
                  <a:lnTo>
                    <a:pt x="1137" y="1244"/>
                  </a:lnTo>
                  <a:lnTo>
                    <a:pt x="1137" y="1244"/>
                  </a:lnTo>
                  <a:lnTo>
                    <a:pt x="1139" y="1244"/>
                  </a:lnTo>
                  <a:lnTo>
                    <a:pt x="1139" y="1244"/>
                  </a:lnTo>
                  <a:lnTo>
                    <a:pt x="1139" y="1242"/>
                  </a:lnTo>
                  <a:lnTo>
                    <a:pt x="1139" y="1239"/>
                  </a:lnTo>
                  <a:lnTo>
                    <a:pt x="1137" y="1237"/>
                  </a:lnTo>
                  <a:lnTo>
                    <a:pt x="1137" y="1236"/>
                  </a:lnTo>
                  <a:lnTo>
                    <a:pt x="1135" y="1236"/>
                  </a:lnTo>
                  <a:lnTo>
                    <a:pt x="1133" y="1234"/>
                  </a:lnTo>
                  <a:lnTo>
                    <a:pt x="1133" y="1230"/>
                  </a:lnTo>
                  <a:lnTo>
                    <a:pt x="1132" y="1229"/>
                  </a:lnTo>
                  <a:lnTo>
                    <a:pt x="1132" y="1227"/>
                  </a:lnTo>
                  <a:lnTo>
                    <a:pt x="1133" y="1224"/>
                  </a:lnTo>
                  <a:lnTo>
                    <a:pt x="1133" y="1220"/>
                  </a:lnTo>
                  <a:lnTo>
                    <a:pt x="1132" y="1222"/>
                  </a:lnTo>
                  <a:lnTo>
                    <a:pt x="1132" y="1224"/>
                  </a:lnTo>
                  <a:lnTo>
                    <a:pt x="1130" y="1225"/>
                  </a:lnTo>
                  <a:lnTo>
                    <a:pt x="1128" y="1224"/>
                  </a:lnTo>
                  <a:lnTo>
                    <a:pt x="1130" y="1224"/>
                  </a:lnTo>
                  <a:lnTo>
                    <a:pt x="1128" y="1222"/>
                  </a:lnTo>
                  <a:lnTo>
                    <a:pt x="1127" y="1222"/>
                  </a:lnTo>
                  <a:lnTo>
                    <a:pt x="1125" y="1222"/>
                  </a:lnTo>
                  <a:lnTo>
                    <a:pt x="1125" y="1220"/>
                  </a:lnTo>
                  <a:lnTo>
                    <a:pt x="1122" y="1220"/>
                  </a:lnTo>
                  <a:lnTo>
                    <a:pt x="1120" y="1220"/>
                  </a:lnTo>
                  <a:lnTo>
                    <a:pt x="1120" y="1219"/>
                  </a:lnTo>
                  <a:lnTo>
                    <a:pt x="1120" y="1219"/>
                  </a:lnTo>
                  <a:lnTo>
                    <a:pt x="1120" y="1217"/>
                  </a:lnTo>
                  <a:lnTo>
                    <a:pt x="1118" y="1217"/>
                  </a:lnTo>
                  <a:lnTo>
                    <a:pt x="1118" y="1217"/>
                  </a:lnTo>
                  <a:lnTo>
                    <a:pt x="1118" y="1217"/>
                  </a:lnTo>
                  <a:lnTo>
                    <a:pt x="1117" y="1219"/>
                  </a:lnTo>
                  <a:lnTo>
                    <a:pt x="1117" y="1217"/>
                  </a:lnTo>
                  <a:lnTo>
                    <a:pt x="1115" y="1217"/>
                  </a:lnTo>
                  <a:lnTo>
                    <a:pt x="1115" y="1217"/>
                  </a:lnTo>
                  <a:lnTo>
                    <a:pt x="1115" y="1219"/>
                  </a:lnTo>
                  <a:lnTo>
                    <a:pt x="1117" y="1219"/>
                  </a:lnTo>
                  <a:lnTo>
                    <a:pt x="1117" y="1220"/>
                  </a:lnTo>
                  <a:lnTo>
                    <a:pt x="1118" y="1220"/>
                  </a:lnTo>
                  <a:lnTo>
                    <a:pt x="1118" y="1222"/>
                  </a:lnTo>
                  <a:lnTo>
                    <a:pt x="1118" y="1222"/>
                  </a:lnTo>
                  <a:lnTo>
                    <a:pt x="1117" y="1224"/>
                  </a:lnTo>
                  <a:close/>
                  <a:moveTo>
                    <a:pt x="1052" y="1072"/>
                  </a:moveTo>
                  <a:lnTo>
                    <a:pt x="1056" y="1073"/>
                  </a:lnTo>
                  <a:lnTo>
                    <a:pt x="1057" y="1073"/>
                  </a:lnTo>
                  <a:lnTo>
                    <a:pt x="1057" y="1073"/>
                  </a:lnTo>
                  <a:lnTo>
                    <a:pt x="1057" y="1072"/>
                  </a:lnTo>
                  <a:lnTo>
                    <a:pt x="1059" y="1070"/>
                  </a:lnTo>
                  <a:lnTo>
                    <a:pt x="1056" y="1072"/>
                  </a:lnTo>
                  <a:lnTo>
                    <a:pt x="1056" y="1070"/>
                  </a:lnTo>
                  <a:lnTo>
                    <a:pt x="1054" y="1070"/>
                  </a:lnTo>
                  <a:lnTo>
                    <a:pt x="1052" y="1072"/>
                  </a:lnTo>
                  <a:lnTo>
                    <a:pt x="1052" y="1072"/>
                  </a:lnTo>
                  <a:close/>
                  <a:moveTo>
                    <a:pt x="1289" y="1383"/>
                  </a:moveTo>
                  <a:lnTo>
                    <a:pt x="1287" y="1384"/>
                  </a:lnTo>
                  <a:lnTo>
                    <a:pt x="1287" y="1386"/>
                  </a:lnTo>
                  <a:lnTo>
                    <a:pt x="1286" y="1386"/>
                  </a:lnTo>
                  <a:lnTo>
                    <a:pt x="1286" y="1386"/>
                  </a:lnTo>
                  <a:lnTo>
                    <a:pt x="1284" y="1388"/>
                  </a:lnTo>
                  <a:lnTo>
                    <a:pt x="1284" y="1393"/>
                  </a:lnTo>
                  <a:lnTo>
                    <a:pt x="1284" y="1396"/>
                  </a:lnTo>
                  <a:lnTo>
                    <a:pt x="1280" y="1396"/>
                  </a:lnTo>
                  <a:lnTo>
                    <a:pt x="1280" y="1398"/>
                  </a:lnTo>
                  <a:lnTo>
                    <a:pt x="1280" y="1401"/>
                  </a:lnTo>
                  <a:lnTo>
                    <a:pt x="1280" y="1403"/>
                  </a:lnTo>
                  <a:lnTo>
                    <a:pt x="1284" y="1403"/>
                  </a:lnTo>
                  <a:lnTo>
                    <a:pt x="1282" y="1406"/>
                  </a:lnTo>
                  <a:lnTo>
                    <a:pt x="1284" y="1410"/>
                  </a:lnTo>
                  <a:lnTo>
                    <a:pt x="1284" y="1411"/>
                  </a:lnTo>
                  <a:lnTo>
                    <a:pt x="1284" y="1413"/>
                  </a:lnTo>
                  <a:lnTo>
                    <a:pt x="1286" y="1415"/>
                  </a:lnTo>
                  <a:lnTo>
                    <a:pt x="1289" y="1418"/>
                  </a:lnTo>
                  <a:lnTo>
                    <a:pt x="1292" y="1418"/>
                  </a:lnTo>
                  <a:lnTo>
                    <a:pt x="1292" y="1415"/>
                  </a:lnTo>
                  <a:lnTo>
                    <a:pt x="1292" y="1413"/>
                  </a:lnTo>
                  <a:lnTo>
                    <a:pt x="1292" y="1410"/>
                  </a:lnTo>
                  <a:lnTo>
                    <a:pt x="1292" y="1408"/>
                  </a:lnTo>
                  <a:lnTo>
                    <a:pt x="1297" y="1391"/>
                  </a:lnTo>
                  <a:lnTo>
                    <a:pt x="1308" y="1372"/>
                  </a:lnTo>
                  <a:lnTo>
                    <a:pt x="1314" y="1357"/>
                  </a:lnTo>
                  <a:lnTo>
                    <a:pt x="1314" y="1356"/>
                  </a:lnTo>
                  <a:lnTo>
                    <a:pt x="1314" y="1354"/>
                  </a:lnTo>
                  <a:lnTo>
                    <a:pt x="1316" y="1354"/>
                  </a:lnTo>
                  <a:lnTo>
                    <a:pt x="1316" y="1352"/>
                  </a:lnTo>
                  <a:lnTo>
                    <a:pt x="1316" y="1349"/>
                  </a:lnTo>
                  <a:lnTo>
                    <a:pt x="1316" y="1349"/>
                  </a:lnTo>
                  <a:lnTo>
                    <a:pt x="1313" y="1345"/>
                  </a:lnTo>
                  <a:lnTo>
                    <a:pt x="1311" y="1345"/>
                  </a:lnTo>
                  <a:lnTo>
                    <a:pt x="1311" y="1344"/>
                  </a:lnTo>
                  <a:lnTo>
                    <a:pt x="1309" y="1340"/>
                  </a:lnTo>
                  <a:lnTo>
                    <a:pt x="1309" y="1339"/>
                  </a:lnTo>
                  <a:lnTo>
                    <a:pt x="1309" y="1329"/>
                  </a:lnTo>
                  <a:lnTo>
                    <a:pt x="1309" y="1323"/>
                  </a:lnTo>
                  <a:lnTo>
                    <a:pt x="1308" y="1325"/>
                  </a:lnTo>
                  <a:lnTo>
                    <a:pt x="1304" y="1327"/>
                  </a:lnTo>
                  <a:lnTo>
                    <a:pt x="1302" y="1329"/>
                  </a:lnTo>
                  <a:lnTo>
                    <a:pt x="1301" y="1329"/>
                  </a:lnTo>
                  <a:lnTo>
                    <a:pt x="1296" y="1335"/>
                  </a:lnTo>
                  <a:lnTo>
                    <a:pt x="1299" y="1334"/>
                  </a:lnTo>
                  <a:lnTo>
                    <a:pt x="1301" y="1337"/>
                  </a:lnTo>
                  <a:lnTo>
                    <a:pt x="1304" y="1340"/>
                  </a:lnTo>
                  <a:lnTo>
                    <a:pt x="1304" y="1344"/>
                  </a:lnTo>
                  <a:lnTo>
                    <a:pt x="1306" y="1347"/>
                  </a:lnTo>
                  <a:lnTo>
                    <a:pt x="1306" y="1350"/>
                  </a:lnTo>
                  <a:lnTo>
                    <a:pt x="1304" y="1352"/>
                  </a:lnTo>
                  <a:lnTo>
                    <a:pt x="1302" y="1356"/>
                  </a:lnTo>
                  <a:lnTo>
                    <a:pt x="1299" y="1357"/>
                  </a:lnTo>
                  <a:lnTo>
                    <a:pt x="1297" y="1361"/>
                  </a:lnTo>
                  <a:lnTo>
                    <a:pt x="1287" y="1366"/>
                  </a:lnTo>
                  <a:lnTo>
                    <a:pt x="1286" y="1367"/>
                  </a:lnTo>
                  <a:lnTo>
                    <a:pt x="1286" y="1369"/>
                  </a:lnTo>
                  <a:lnTo>
                    <a:pt x="1286" y="1369"/>
                  </a:lnTo>
                  <a:lnTo>
                    <a:pt x="1286" y="1369"/>
                  </a:lnTo>
                  <a:lnTo>
                    <a:pt x="1286" y="1369"/>
                  </a:lnTo>
                  <a:lnTo>
                    <a:pt x="1289" y="1371"/>
                  </a:lnTo>
                  <a:lnTo>
                    <a:pt x="1289" y="1371"/>
                  </a:lnTo>
                  <a:lnTo>
                    <a:pt x="1289" y="1371"/>
                  </a:lnTo>
                  <a:lnTo>
                    <a:pt x="1291" y="1372"/>
                  </a:lnTo>
                  <a:lnTo>
                    <a:pt x="1289" y="1374"/>
                  </a:lnTo>
                  <a:lnTo>
                    <a:pt x="1291" y="1379"/>
                  </a:lnTo>
                  <a:lnTo>
                    <a:pt x="1289" y="1381"/>
                  </a:lnTo>
                  <a:lnTo>
                    <a:pt x="1289" y="1383"/>
                  </a:lnTo>
                  <a:close/>
                  <a:moveTo>
                    <a:pt x="1142" y="1247"/>
                  </a:moveTo>
                  <a:lnTo>
                    <a:pt x="1144" y="1251"/>
                  </a:lnTo>
                  <a:lnTo>
                    <a:pt x="1144" y="1252"/>
                  </a:lnTo>
                  <a:lnTo>
                    <a:pt x="1144" y="1254"/>
                  </a:lnTo>
                  <a:lnTo>
                    <a:pt x="1145" y="1254"/>
                  </a:lnTo>
                  <a:lnTo>
                    <a:pt x="1147" y="1252"/>
                  </a:lnTo>
                  <a:lnTo>
                    <a:pt x="1145" y="1251"/>
                  </a:lnTo>
                  <a:lnTo>
                    <a:pt x="1145" y="1249"/>
                  </a:lnTo>
                  <a:lnTo>
                    <a:pt x="1144" y="1247"/>
                  </a:lnTo>
                  <a:lnTo>
                    <a:pt x="1142" y="1246"/>
                  </a:lnTo>
                  <a:lnTo>
                    <a:pt x="1142" y="1244"/>
                  </a:lnTo>
                  <a:lnTo>
                    <a:pt x="1142" y="1244"/>
                  </a:lnTo>
                  <a:lnTo>
                    <a:pt x="1140" y="1244"/>
                  </a:lnTo>
                  <a:lnTo>
                    <a:pt x="1140" y="1246"/>
                  </a:lnTo>
                  <a:lnTo>
                    <a:pt x="1140" y="1246"/>
                  </a:lnTo>
                  <a:lnTo>
                    <a:pt x="1142" y="1247"/>
                  </a:lnTo>
                  <a:close/>
                  <a:moveTo>
                    <a:pt x="1284" y="1379"/>
                  </a:moveTo>
                  <a:lnTo>
                    <a:pt x="1286" y="1379"/>
                  </a:lnTo>
                  <a:lnTo>
                    <a:pt x="1284" y="1376"/>
                  </a:lnTo>
                  <a:lnTo>
                    <a:pt x="1280" y="1374"/>
                  </a:lnTo>
                  <a:lnTo>
                    <a:pt x="1280" y="1374"/>
                  </a:lnTo>
                  <a:lnTo>
                    <a:pt x="1280" y="1376"/>
                  </a:lnTo>
                  <a:lnTo>
                    <a:pt x="1284" y="1379"/>
                  </a:lnTo>
                  <a:close/>
                  <a:moveTo>
                    <a:pt x="1068" y="1119"/>
                  </a:moveTo>
                  <a:lnTo>
                    <a:pt x="1068" y="1119"/>
                  </a:lnTo>
                  <a:lnTo>
                    <a:pt x="1068" y="1119"/>
                  </a:lnTo>
                  <a:lnTo>
                    <a:pt x="1068" y="1119"/>
                  </a:lnTo>
                  <a:lnTo>
                    <a:pt x="1069" y="1121"/>
                  </a:lnTo>
                  <a:lnTo>
                    <a:pt x="1068" y="1122"/>
                  </a:lnTo>
                  <a:lnTo>
                    <a:pt x="1069" y="1122"/>
                  </a:lnTo>
                  <a:lnTo>
                    <a:pt x="1069" y="1124"/>
                  </a:lnTo>
                  <a:lnTo>
                    <a:pt x="1071" y="1122"/>
                  </a:lnTo>
                  <a:lnTo>
                    <a:pt x="1073" y="1122"/>
                  </a:lnTo>
                  <a:lnTo>
                    <a:pt x="1073" y="1122"/>
                  </a:lnTo>
                  <a:lnTo>
                    <a:pt x="1073" y="1122"/>
                  </a:lnTo>
                  <a:lnTo>
                    <a:pt x="1073" y="1121"/>
                  </a:lnTo>
                  <a:lnTo>
                    <a:pt x="1073" y="1121"/>
                  </a:lnTo>
                  <a:lnTo>
                    <a:pt x="1074" y="1121"/>
                  </a:lnTo>
                  <a:lnTo>
                    <a:pt x="1074" y="1119"/>
                  </a:lnTo>
                  <a:lnTo>
                    <a:pt x="1076" y="1119"/>
                  </a:lnTo>
                  <a:lnTo>
                    <a:pt x="1074" y="1119"/>
                  </a:lnTo>
                  <a:lnTo>
                    <a:pt x="1074" y="1117"/>
                  </a:lnTo>
                  <a:lnTo>
                    <a:pt x="1074" y="1117"/>
                  </a:lnTo>
                  <a:lnTo>
                    <a:pt x="1073" y="1117"/>
                  </a:lnTo>
                  <a:lnTo>
                    <a:pt x="1073" y="1117"/>
                  </a:lnTo>
                  <a:lnTo>
                    <a:pt x="1073" y="1116"/>
                  </a:lnTo>
                  <a:lnTo>
                    <a:pt x="1073" y="1116"/>
                  </a:lnTo>
                  <a:lnTo>
                    <a:pt x="1073" y="1114"/>
                  </a:lnTo>
                  <a:lnTo>
                    <a:pt x="1071" y="1114"/>
                  </a:lnTo>
                  <a:lnTo>
                    <a:pt x="1071" y="1112"/>
                  </a:lnTo>
                  <a:lnTo>
                    <a:pt x="1071" y="1112"/>
                  </a:lnTo>
                  <a:lnTo>
                    <a:pt x="1069" y="1112"/>
                  </a:lnTo>
                  <a:lnTo>
                    <a:pt x="1068" y="1112"/>
                  </a:lnTo>
                  <a:lnTo>
                    <a:pt x="1068" y="1112"/>
                  </a:lnTo>
                  <a:lnTo>
                    <a:pt x="1069" y="1114"/>
                  </a:lnTo>
                  <a:lnTo>
                    <a:pt x="1069" y="1114"/>
                  </a:lnTo>
                  <a:lnTo>
                    <a:pt x="1069" y="1116"/>
                  </a:lnTo>
                  <a:lnTo>
                    <a:pt x="1069" y="1117"/>
                  </a:lnTo>
                  <a:lnTo>
                    <a:pt x="1068" y="1119"/>
                  </a:lnTo>
                  <a:lnTo>
                    <a:pt x="1066" y="1121"/>
                  </a:lnTo>
                  <a:lnTo>
                    <a:pt x="1068" y="1119"/>
                  </a:lnTo>
                  <a:lnTo>
                    <a:pt x="1068" y="1119"/>
                  </a:lnTo>
                  <a:close/>
                  <a:moveTo>
                    <a:pt x="1316" y="1528"/>
                  </a:moveTo>
                  <a:lnTo>
                    <a:pt x="1316" y="1530"/>
                  </a:lnTo>
                  <a:lnTo>
                    <a:pt x="1316" y="1531"/>
                  </a:lnTo>
                  <a:lnTo>
                    <a:pt x="1316" y="1536"/>
                  </a:lnTo>
                  <a:lnTo>
                    <a:pt x="1316" y="1541"/>
                  </a:lnTo>
                  <a:lnTo>
                    <a:pt x="1316" y="1543"/>
                  </a:lnTo>
                  <a:lnTo>
                    <a:pt x="1318" y="1545"/>
                  </a:lnTo>
                  <a:lnTo>
                    <a:pt x="1318" y="1545"/>
                  </a:lnTo>
                  <a:lnTo>
                    <a:pt x="1319" y="1547"/>
                  </a:lnTo>
                  <a:lnTo>
                    <a:pt x="1319" y="1550"/>
                  </a:lnTo>
                  <a:lnTo>
                    <a:pt x="1319" y="1552"/>
                  </a:lnTo>
                  <a:lnTo>
                    <a:pt x="1321" y="1553"/>
                  </a:lnTo>
                  <a:lnTo>
                    <a:pt x="1321" y="1552"/>
                  </a:lnTo>
                  <a:lnTo>
                    <a:pt x="1321" y="1552"/>
                  </a:lnTo>
                  <a:lnTo>
                    <a:pt x="1321" y="1550"/>
                  </a:lnTo>
                  <a:lnTo>
                    <a:pt x="1321" y="1548"/>
                  </a:lnTo>
                  <a:lnTo>
                    <a:pt x="1321" y="1547"/>
                  </a:lnTo>
                  <a:lnTo>
                    <a:pt x="1321" y="1545"/>
                  </a:lnTo>
                  <a:lnTo>
                    <a:pt x="1321" y="1541"/>
                  </a:lnTo>
                  <a:lnTo>
                    <a:pt x="1321" y="1538"/>
                  </a:lnTo>
                  <a:lnTo>
                    <a:pt x="1324" y="1526"/>
                  </a:lnTo>
                  <a:lnTo>
                    <a:pt x="1324" y="1525"/>
                  </a:lnTo>
                  <a:lnTo>
                    <a:pt x="1324" y="1523"/>
                  </a:lnTo>
                  <a:lnTo>
                    <a:pt x="1323" y="1523"/>
                  </a:lnTo>
                  <a:lnTo>
                    <a:pt x="1323" y="1525"/>
                  </a:lnTo>
                  <a:lnTo>
                    <a:pt x="1321" y="1525"/>
                  </a:lnTo>
                  <a:lnTo>
                    <a:pt x="1318" y="1526"/>
                  </a:lnTo>
                  <a:lnTo>
                    <a:pt x="1316" y="1526"/>
                  </a:lnTo>
                  <a:lnTo>
                    <a:pt x="1316" y="1528"/>
                  </a:lnTo>
                  <a:close/>
                  <a:moveTo>
                    <a:pt x="1002" y="1129"/>
                  </a:moveTo>
                  <a:lnTo>
                    <a:pt x="1003" y="1131"/>
                  </a:lnTo>
                  <a:lnTo>
                    <a:pt x="1003" y="1131"/>
                  </a:lnTo>
                  <a:lnTo>
                    <a:pt x="1005" y="1131"/>
                  </a:lnTo>
                  <a:lnTo>
                    <a:pt x="1007" y="1127"/>
                  </a:lnTo>
                  <a:lnTo>
                    <a:pt x="1007" y="1126"/>
                  </a:lnTo>
                  <a:lnTo>
                    <a:pt x="1007" y="1126"/>
                  </a:lnTo>
                  <a:lnTo>
                    <a:pt x="1007" y="1126"/>
                  </a:lnTo>
                  <a:lnTo>
                    <a:pt x="1007" y="1124"/>
                  </a:lnTo>
                  <a:lnTo>
                    <a:pt x="1005" y="1122"/>
                  </a:lnTo>
                  <a:lnTo>
                    <a:pt x="1005" y="1122"/>
                  </a:lnTo>
                  <a:lnTo>
                    <a:pt x="1003" y="1122"/>
                  </a:lnTo>
                  <a:lnTo>
                    <a:pt x="1003" y="1124"/>
                  </a:lnTo>
                  <a:lnTo>
                    <a:pt x="1003" y="1126"/>
                  </a:lnTo>
                  <a:lnTo>
                    <a:pt x="1002" y="1126"/>
                  </a:lnTo>
                  <a:lnTo>
                    <a:pt x="1003" y="1127"/>
                  </a:lnTo>
                  <a:lnTo>
                    <a:pt x="1003" y="1127"/>
                  </a:lnTo>
                  <a:lnTo>
                    <a:pt x="1003" y="1129"/>
                  </a:lnTo>
                  <a:lnTo>
                    <a:pt x="1002" y="1129"/>
                  </a:lnTo>
                  <a:close/>
                  <a:moveTo>
                    <a:pt x="93" y="651"/>
                  </a:moveTo>
                  <a:lnTo>
                    <a:pt x="93" y="651"/>
                  </a:lnTo>
                  <a:lnTo>
                    <a:pt x="93" y="652"/>
                  </a:lnTo>
                  <a:lnTo>
                    <a:pt x="93" y="652"/>
                  </a:lnTo>
                  <a:lnTo>
                    <a:pt x="94" y="652"/>
                  </a:lnTo>
                  <a:lnTo>
                    <a:pt x="94" y="652"/>
                  </a:lnTo>
                  <a:lnTo>
                    <a:pt x="94" y="651"/>
                  </a:lnTo>
                  <a:lnTo>
                    <a:pt x="94" y="651"/>
                  </a:lnTo>
                  <a:lnTo>
                    <a:pt x="98" y="651"/>
                  </a:lnTo>
                  <a:lnTo>
                    <a:pt x="98" y="651"/>
                  </a:lnTo>
                  <a:lnTo>
                    <a:pt x="98" y="649"/>
                  </a:lnTo>
                  <a:lnTo>
                    <a:pt x="96" y="649"/>
                  </a:lnTo>
                  <a:lnTo>
                    <a:pt x="94" y="649"/>
                  </a:lnTo>
                  <a:lnTo>
                    <a:pt x="93" y="651"/>
                  </a:lnTo>
                  <a:lnTo>
                    <a:pt x="93" y="651"/>
                  </a:lnTo>
                  <a:lnTo>
                    <a:pt x="93" y="651"/>
                  </a:lnTo>
                  <a:close/>
                  <a:moveTo>
                    <a:pt x="121" y="678"/>
                  </a:moveTo>
                  <a:lnTo>
                    <a:pt x="121" y="674"/>
                  </a:lnTo>
                  <a:lnTo>
                    <a:pt x="123" y="674"/>
                  </a:lnTo>
                  <a:lnTo>
                    <a:pt x="125" y="673"/>
                  </a:lnTo>
                  <a:lnTo>
                    <a:pt x="126" y="673"/>
                  </a:lnTo>
                  <a:lnTo>
                    <a:pt x="126" y="674"/>
                  </a:lnTo>
                  <a:lnTo>
                    <a:pt x="126" y="674"/>
                  </a:lnTo>
                  <a:lnTo>
                    <a:pt x="126" y="674"/>
                  </a:lnTo>
                  <a:lnTo>
                    <a:pt x="126" y="674"/>
                  </a:lnTo>
                  <a:lnTo>
                    <a:pt x="128" y="674"/>
                  </a:lnTo>
                  <a:lnTo>
                    <a:pt x="128" y="674"/>
                  </a:lnTo>
                  <a:lnTo>
                    <a:pt x="128" y="674"/>
                  </a:lnTo>
                  <a:lnTo>
                    <a:pt x="130" y="674"/>
                  </a:lnTo>
                  <a:lnTo>
                    <a:pt x="131" y="674"/>
                  </a:lnTo>
                  <a:lnTo>
                    <a:pt x="133" y="673"/>
                  </a:lnTo>
                  <a:lnTo>
                    <a:pt x="133" y="671"/>
                  </a:lnTo>
                  <a:lnTo>
                    <a:pt x="133" y="671"/>
                  </a:lnTo>
                  <a:lnTo>
                    <a:pt x="133" y="671"/>
                  </a:lnTo>
                  <a:lnTo>
                    <a:pt x="131" y="669"/>
                  </a:lnTo>
                  <a:lnTo>
                    <a:pt x="133" y="668"/>
                  </a:lnTo>
                  <a:lnTo>
                    <a:pt x="131" y="666"/>
                  </a:lnTo>
                  <a:lnTo>
                    <a:pt x="128" y="664"/>
                  </a:lnTo>
                  <a:lnTo>
                    <a:pt x="126" y="664"/>
                  </a:lnTo>
                  <a:lnTo>
                    <a:pt x="126" y="664"/>
                  </a:lnTo>
                  <a:lnTo>
                    <a:pt x="126" y="666"/>
                  </a:lnTo>
                  <a:lnTo>
                    <a:pt x="125" y="668"/>
                  </a:lnTo>
                  <a:lnTo>
                    <a:pt x="123" y="671"/>
                  </a:lnTo>
                  <a:lnTo>
                    <a:pt x="121" y="671"/>
                  </a:lnTo>
                  <a:lnTo>
                    <a:pt x="120" y="673"/>
                  </a:lnTo>
                  <a:lnTo>
                    <a:pt x="120" y="673"/>
                  </a:lnTo>
                  <a:lnTo>
                    <a:pt x="120" y="676"/>
                  </a:lnTo>
                  <a:lnTo>
                    <a:pt x="121" y="676"/>
                  </a:lnTo>
                  <a:lnTo>
                    <a:pt x="121" y="676"/>
                  </a:lnTo>
                  <a:lnTo>
                    <a:pt x="121" y="676"/>
                  </a:lnTo>
                  <a:lnTo>
                    <a:pt x="121" y="678"/>
                  </a:lnTo>
                  <a:lnTo>
                    <a:pt x="121" y="678"/>
                  </a:lnTo>
                  <a:close/>
                  <a:moveTo>
                    <a:pt x="98" y="644"/>
                  </a:moveTo>
                  <a:lnTo>
                    <a:pt x="98" y="644"/>
                  </a:lnTo>
                  <a:lnTo>
                    <a:pt x="99" y="642"/>
                  </a:lnTo>
                  <a:lnTo>
                    <a:pt x="99" y="642"/>
                  </a:lnTo>
                  <a:lnTo>
                    <a:pt x="101" y="642"/>
                  </a:lnTo>
                  <a:lnTo>
                    <a:pt x="101" y="641"/>
                  </a:lnTo>
                  <a:lnTo>
                    <a:pt x="101" y="637"/>
                  </a:lnTo>
                  <a:lnTo>
                    <a:pt x="99" y="636"/>
                  </a:lnTo>
                  <a:lnTo>
                    <a:pt x="101" y="637"/>
                  </a:lnTo>
                  <a:lnTo>
                    <a:pt x="103" y="641"/>
                  </a:lnTo>
                  <a:lnTo>
                    <a:pt x="104" y="641"/>
                  </a:lnTo>
                  <a:lnTo>
                    <a:pt x="104" y="641"/>
                  </a:lnTo>
                  <a:lnTo>
                    <a:pt x="111" y="641"/>
                  </a:lnTo>
                  <a:lnTo>
                    <a:pt x="111" y="641"/>
                  </a:lnTo>
                  <a:lnTo>
                    <a:pt x="115" y="639"/>
                  </a:lnTo>
                  <a:lnTo>
                    <a:pt x="116" y="639"/>
                  </a:lnTo>
                  <a:lnTo>
                    <a:pt x="116" y="639"/>
                  </a:lnTo>
                  <a:lnTo>
                    <a:pt x="118" y="636"/>
                  </a:lnTo>
                  <a:lnTo>
                    <a:pt x="118" y="634"/>
                  </a:lnTo>
                  <a:lnTo>
                    <a:pt x="120" y="634"/>
                  </a:lnTo>
                  <a:lnTo>
                    <a:pt x="121" y="636"/>
                  </a:lnTo>
                  <a:lnTo>
                    <a:pt x="121" y="637"/>
                  </a:lnTo>
                  <a:lnTo>
                    <a:pt x="123" y="636"/>
                  </a:lnTo>
                  <a:lnTo>
                    <a:pt x="123" y="636"/>
                  </a:lnTo>
                  <a:lnTo>
                    <a:pt x="125" y="634"/>
                  </a:lnTo>
                  <a:lnTo>
                    <a:pt x="123" y="634"/>
                  </a:lnTo>
                  <a:lnTo>
                    <a:pt x="123" y="634"/>
                  </a:lnTo>
                  <a:lnTo>
                    <a:pt x="125" y="632"/>
                  </a:lnTo>
                  <a:lnTo>
                    <a:pt x="125" y="631"/>
                  </a:lnTo>
                  <a:lnTo>
                    <a:pt x="125" y="631"/>
                  </a:lnTo>
                  <a:lnTo>
                    <a:pt x="125" y="627"/>
                  </a:lnTo>
                  <a:lnTo>
                    <a:pt x="125" y="627"/>
                  </a:lnTo>
                  <a:lnTo>
                    <a:pt x="126" y="627"/>
                  </a:lnTo>
                  <a:lnTo>
                    <a:pt x="126" y="627"/>
                  </a:lnTo>
                  <a:lnTo>
                    <a:pt x="128" y="627"/>
                  </a:lnTo>
                  <a:lnTo>
                    <a:pt x="128" y="627"/>
                  </a:lnTo>
                  <a:lnTo>
                    <a:pt x="130" y="627"/>
                  </a:lnTo>
                  <a:lnTo>
                    <a:pt x="130" y="625"/>
                  </a:lnTo>
                  <a:lnTo>
                    <a:pt x="130" y="625"/>
                  </a:lnTo>
                  <a:lnTo>
                    <a:pt x="128" y="625"/>
                  </a:lnTo>
                  <a:lnTo>
                    <a:pt x="126" y="625"/>
                  </a:lnTo>
                  <a:lnTo>
                    <a:pt x="126" y="624"/>
                  </a:lnTo>
                  <a:lnTo>
                    <a:pt x="126" y="624"/>
                  </a:lnTo>
                  <a:lnTo>
                    <a:pt x="126" y="624"/>
                  </a:lnTo>
                  <a:lnTo>
                    <a:pt x="130" y="624"/>
                  </a:lnTo>
                  <a:lnTo>
                    <a:pt x="130" y="624"/>
                  </a:lnTo>
                  <a:lnTo>
                    <a:pt x="131" y="622"/>
                  </a:lnTo>
                  <a:lnTo>
                    <a:pt x="131" y="620"/>
                  </a:lnTo>
                  <a:lnTo>
                    <a:pt x="131" y="620"/>
                  </a:lnTo>
                  <a:lnTo>
                    <a:pt x="133" y="620"/>
                  </a:lnTo>
                  <a:lnTo>
                    <a:pt x="133" y="622"/>
                  </a:lnTo>
                  <a:lnTo>
                    <a:pt x="133" y="622"/>
                  </a:lnTo>
                  <a:lnTo>
                    <a:pt x="135" y="622"/>
                  </a:lnTo>
                  <a:lnTo>
                    <a:pt x="137" y="625"/>
                  </a:lnTo>
                  <a:lnTo>
                    <a:pt x="137" y="627"/>
                  </a:lnTo>
                  <a:lnTo>
                    <a:pt x="138" y="625"/>
                  </a:lnTo>
                  <a:lnTo>
                    <a:pt x="140" y="624"/>
                  </a:lnTo>
                  <a:lnTo>
                    <a:pt x="142" y="624"/>
                  </a:lnTo>
                  <a:lnTo>
                    <a:pt x="143" y="624"/>
                  </a:lnTo>
                  <a:lnTo>
                    <a:pt x="145" y="624"/>
                  </a:lnTo>
                  <a:lnTo>
                    <a:pt x="145" y="624"/>
                  </a:lnTo>
                  <a:lnTo>
                    <a:pt x="145" y="624"/>
                  </a:lnTo>
                  <a:lnTo>
                    <a:pt x="145" y="624"/>
                  </a:lnTo>
                  <a:lnTo>
                    <a:pt x="145" y="622"/>
                  </a:lnTo>
                  <a:lnTo>
                    <a:pt x="145" y="622"/>
                  </a:lnTo>
                  <a:lnTo>
                    <a:pt x="147" y="620"/>
                  </a:lnTo>
                  <a:lnTo>
                    <a:pt x="147" y="620"/>
                  </a:lnTo>
                  <a:lnTo>
                    <a:pt x="147" y="622"/>
                  </a:lnTo>
                  <a:lnTo>
                    <a:pt x="148" y="622"/>
                  </a:lnTo>
                  <a:lnTo>
                    <a:pt x="148" y="622"/>
                  </a:lnTo>
                  <a:lnTo>
                    <a:pt x="148" y="620"/>
                  </a:lnTo>
                  <a:lnTo>
                    <a:pt x="148" y="619"/>
                  </a:lnTo>
                  <a:lnTo>
                    <a:pt x="148" y="617"/>
                  </a:lnTo>
                  <a:lnTo>
                    <a:pt x="147" y="617"/>
                  </a:lnTo>
                  <a:lnTo>
                    <a:pt x="147" y="619"/>
                  </a:lnTo>
                  <a:lnTo>
                    <a:pt x="145" y="619"/>
                  </a:lnTo>
                  <a:lnTo>
                    <a:pt x="143" y="619"/>
                  </a:lnTo>
                  <a:lnTo>
                    <a:pt x="143" y="619"/>
                  </a:lnTo>
                  <a:lnTo>
                    <a:pt x="145" y="617"/>
                  </a:lnTo>
                  <a:lnTo>
                    <a:pt x="145" y="617"/>
                  </a:lnTo>
                  <a:lnTo>
                    <a:pt x="142" y="617"/>
                  </a:lnTo>
                  <a:lnTo>
                    <a:pt x="140" y="617"/>
                  </a:lnTo>
                  <a:lnTo>
                    <a:pt x="138" y="615"/>
                  </a:lnTo>
                  <a:lnTo>
                    <a:pt x="138" y="615"/>
                  </a:lnTo>
                  <a:lnTo>
                    <a:pt x="137" y="614"/>
                  </a:lnTo>
                  <a:lnTo>
                    <a:pt x="137" y="614"/>
                  </a:lnTo>
                  <a:lnTo>
                    <a:pt x="135" y="614"/>
                  </a:lnTo>
                  <a:lnTo>
                    <a:pt x="131" y="614"/>
                  </a:lnTo>
                  <a:lnTo>
                    <a:pt x="126" y="617"/>
                  </a:lnTo>
                  <a:lnTo>
                    <a:pt x="116" y="619"/>
                  </a:lnTo>
                  <a:lnTo>
                    <a:pt x="113" y="619"/>
                  </a:lnTo>
                  <a:lnTo>
                    <a:pt x="111" y="619"/>
                  </a:lnTo>
                  <a:lnTo>
                    <a:pt x="110" y="619"/>
                  </a:lnTo>
                  <a:lnTo>
                    <a:pt x="108" y="620"/>
                  </a:lnTo>
                  <a:lnTo>
                    <a:pt x="106" y="622"/>
                  </a:lnTo>
                  <a:lnTo>
                    <a:pt x="106" y="624"/>
                  </a:lnTo>
                  <a:lnTo>
                    <a:pt x="104" y="624"/>
                  </a:lnTo>
                  <a:lnTo>
                    <a:pt x="104" y="624"/>
                  </a:lnTo>
                  <a:lnTo>
                    <a:pt x="104" y="624"/>
                  </a:lnTo>
                  <a:lnTo>
                    <a:pt x="103" y="625"/>
                  </a:lnTo>
                  <a:lnTo>
                    <a:pt x="103" y="627"/>
                  </a:lnTo>
                  <a:lnTo>
                    <a:pt x="103" y="627"/>
                  </a:lnTo>
                  <a:lnTo>
                    <a:pt x="101" y="629"/>
                  </a:lnTo>
                  <a:lnTo>
                    <a:pt x="99" y="631"/>
                  </a:lnTo>
                  <a:lnTo>
                    <a:pt x="99" y="632"/>
                  </a:lnTo>
                  <a:lnTo>
                    <a:pt x="98" y="634"/>
                  </a:lnTo>
                  <a:lnTo>
                    <a:pt x="98" y="636"/>
                  </a:lnTo>
                  <a:lnTo>
                    <a:pt x="98" y="637"/>
                  </a:lnTo>
                  <a:lnTo>
                    <a:pt x="98" y="637"/>
                  </a:lnTo>
                  <a:lnTo>
                    <a:pt x="96" y="639"/>
                  </a:lnTo>
                  <a:lnTo>
                    <a:pt x="96" y="639"/>
                  </a:lnTo>
                  <a:lnTo>
                    <a:pt x="96" y="639"/>
                  </a:lnTo>
                  <a:lnTo>
                    <a:pt x="98" y="641"/>
                  </a:lnTo>
                  <a:lnTo>
                    <a:pt x="98" y="644"/>
                  </a:lnTo>
                  <a:close/>
                  <a:moveTo>
                    <a:pt x="351" y="78"/>
                  </a:moveTo>
                  <a:lnTo>
                    <a:pt x="353" y="78"/>
                  </a:lnTo>
                  <a:lnTo>
                    <a:pt x="353" y="80"/>
                  </a:lnTo>
                  <a:lnTo>
                    <a:pt x="355" y="81"/>
                  </a:lnTo>
                  <a:lnTo>
                    <a:pt x="355" y="81"/>
                  </a:lnTo>
                  <a:lnTo>
                    <a:pt x="356" y="81"/>
                  </a:lnTo>
                  <a:lnTo>
                    <a:pt x="356" y="78"/>
                  </a:lnTo>
                  <a:lnTo>
                    <a:pt x="358" y="78"/>
                  </a:lnTo>
                  <a:lnTo>
                    <a:pt x="358" y="78"/>
                  </a:lnTo>
                  <a:lnTo>
                    <a:pt x="358" y="73"/>
                  </a:lnTo>
                  <a:lnTo>
                    <a:pt x="358" y="73"/>
                  </a:lnTo>
                  <a:lnTo>
                    <a:pt x="358" y="71"/>
                  </a:lnTo>
                  <a:lnTo>
                    <a:pt x="356" y="69"/>
                  </a:lnTo>
                  <a:lnTo>
                    <a:pt x="355" y="69"/>
                  </a:lnTo>
                  <a:lnTo>
                    <a:pt x="355" y="69"/>
                  </a:lnTo>
                  <a:lnTo>
                    <a:pt x="349" y="74"/>
                  </a:lnTo>
                  <a:lnTo>
                    <a:pt x="349" y="76"/>
                  </a:lnTo>
                  <a:lnTo>
                    <a:pt x="351" y="78"/>
                  </a:lnTo>
                  <a:close/>
                  <a:moveTo>
                    <a:pt x="1404" y="1011"/>
                  </a:moveTo>
                  <a:lnTo>
                    <a:pt x="1404" y="1011"/>
                  </a:lnTo>
                  <a:lnTo>
                    <a:pt x="1404" y="1011"/>
                  </a:lnTo>
                  <a:lnTo>
                    <a:pt x="1404" y="1011"/>
                  </a:lnTo>
                  <a:close/>
                  <a:moveTo>
                    <a:pt x="1326" y="1558"/>
                  </a:moveTo>
                  <a:lnTo>
                    <a:pt x="1326" y="1557"/>
                  </a:lnTo>
                  <a:lnTo>
                    <a:pt x="1324" y="1557"/>
                  </a:lnTo>
                  <a:lnTo>
                    <a:pt x="1324" y="1555"/>
                  </a:lnTo>
                  <a:lnTo>
                    <a:pt x="1323" y="1555"/>
                  </a:lnTo>
                  <a:lnTo>
                    <a:pt x="1321" y="1555"/>
                  </a:lnTo>
                  <a:lnTo>
                    <a:pt x="1321" y="1557"/>
                  </a:lnTo>
                  <a:lnTo>
                    <a:pt x="1321" y="1560"/>
                  </a:lnTo>
                  <a:lnTo>
                    <a:pt x="1321" y="1560"/>
                  </a:lnTo>
                  <a:lnTo>
                    <a:pt x="1319" y="1563"/>
                  </a:lnTo>
                  <a:lnTo>
                    <a:pt x="1318" y="1563"/>
                  </a:lnTo>
                  <a:lnTo>
                    <a:pt x="1319" y="1567"/>
                  </a:lnTo>
                  <a:lnTo>
                    <a:pt x="1319" y="1569"/>
                  </a:lnTo>
                  <a:lnTo>
                    <a:pt x="1319" y="1570"/>
                  </a:lnTo>
                  <a:lnTo>
                    <a:pt x="1319" y="1572"/>
                  </a:lnTo>
                  <a:lnTo>
                    <a:pt x="1318" y="1574"/>
                  </a:lnTo>
                  <a:lnTo>
                    <a:pt x="1319" y="1575"/>
                  </a:lnTo>
                  <a:lnTo>
                    <a:pt x="1319" y="1575"/>
                  </a:lnTo>
                  <a:lnTo>
                    <a:pt x="1319" y="1577"/>
                  </a:lnTo>
                  <a:lnTo>
                    <a:pt x="1319" y="1577"/>
                  </a:lnTo>
                  <a:lnTo>
                    <a:pt x="1319" y="1577"/>
                  </a:lnTo>
                  <a:lnTo>
                    <a:pt x="1319" y="1579"/>
                  </a:lnTo>
                  <a:lnTo>
                    <a:pt x="1318" y="1579"/>
                  </a:lnTo>
                  <a:lnTo>
                    <a:pt x="1318" y="1580"/>
                  </a:lnTo>
                  <a:lnTo>
                    <a:pt x="1318" y="1582"/>
                  </a:lnTo>
                  <a:lnTo>
                    <a:pt x="1319" y="1584"/>
                  </a:lnTo>
                  <a:lnTo>
                    <a:pt x="1319" y="1584"/>
                  </a:lnTo>
                  <a:lnTo>
                    <a:pt x="1321" y="1584"/>
                  </a:lnTo>
                  <a:lnTo>
                    <a:pt x="1321" y="1584"/>
                  </a:lnTo>
                  <a:lnTo>
                    <a:pt x="1323" y="1584"/>
                  </a:lnTo>
                  <a:lnTo>
                    <a:pt x="1323" y="1584"/>
                  </a:lnTo>
                  <a:lnTo>
                    <a:pt x="1328" y="1565"/>
                  </a:lnTo>
                  <a:lnTo>
                    <a:pt x="1329" y="1562"/>
                  </a:lnTo>
                  <a:lnTo>
                    <a:pt x="1331" y="1558"/>
                  </a:lnTo>
                  <a:lnTo>
                    <a:pt x="1328" y="1558"/>
                  </a:lnTo>
                  <a:lnTo>
                    <a:pt x="1326" y="1558"/>
                  </a:lnTo>
                  <a:close/>
                  <a:moveTo>
                    <a:pt x="1326" y="1618"/>
                  </a:moveTo>
                  <a:lnTo>
                    <a:pt x="1324" y="1616"/>
                  </a:lnTo>
                  <a:lnTo>
                    <a:pt x="1323" y="1614"/>
                  </a:lnTo>
                  <a:lnTo>
                    <a:pt x="1323" y="1606"/>
                  </a:lnTo>
                  <a:lnTo>
                    <a:pt x="1323" y="1604"/>
                  </a:lnTo>
                  <a:lnTo>
                    <a:pt x="1321" y="1604"/>
                  </a:lnTo>
                  <a:lnTo>
                    <a:pt x="1321" y="1606"/>
                  </a:lnTo>
                  <a:lnTo>
                    <a:pt x="1319" y="1606"/>
                  </a:lnTo>
                  <a:lnTo>
                    <a:pt x="1319" y="1606"/>
                  </a:lnTo>
                  <a:lnTo>
                    <a:pt x="1319" y="1604"/>
                  </a:lnTo>
                  <a:lnTo>
                    <a:pt x="1319" y="1602"/>
                  </a:lnTo>
                  <a:lnTo>
                    <a:pt x="1319" y="1601"/>
                  </a:lnTo>
                  <a:lnTo>
                    <a:pt x="1321" y="1601"/>
                  </a:lnTo>
                  <a:lnTo>
                    <a:pt x="1321" y="1602"/>
                  </a:lnTo>
                  <a:lnTo>
                    <a:pt x="1321" y="1597"/>
                  </a:lnTo>
                  <a:lnTo>
                    <a:pt x="1321" y="1596"/>
                  </a:lnTo>
                  <a:lnTo>
                    <a:pt x="1323" y="1592"/>
                  </a:lnTo>
                  <a:lnTo>
                    <a:pt x="1323" y="1590"/>
                  </a:lnTo>
                  <a:lnTo>
                    <a:pt x="1323" y="1590"/>
                  </a:lnTo>
                  <a:lnTo>
                    <a:pt x="1321" y="1592"/>
                  </a:lnTo>
                  <a:lnTo>
                    <a:pt x="1319" y="1592"/>
                  </a:lnTo>
                  <a:lnTo>
                    <a:pt x="1319" y="1590"/>
                  </a:lnTo>
                  <a:lnTo>
                    <a:pt x="1319" y="1590"/>
                  </a:lnTo>
                  <a:lnTo>
                    <a:pt x="1319" y="1589"/>
                  </a:lnTo>
                  <a:lnTo>
                    <a:pt x="1319" y="1587"/>
                  </a:lnTo>
                  <a:lnTo>
                    <a:pt x="1316" y="1585"/>
                  </a:lnTo>
                  <a:lnTo>
                    <a:pt x="1316" y="1585"/>
                  </a:lnTo>
                  <a:lnTo>
                    <a:pt x="1316" y="1585"/>
                  </a:lnTo>
                  <a:lnTo>
                    <a:pt x="1314" y="1584"/>
                  </a:lnTo>
                  <a:lnTo>
                    <a:pt x="1314" y="1582"/>
                  </a:lnTo>
                  <a:lnTo>
                    <a:pt x="1314" y="1582"/>
                  </a:lnTo>
                  <a:lnTo>
                    <a:pt x="1314" y="1580"/>
                  </a:lnTo>
                  <a:lnTo>
                    <a:pt x="1313" y="1579"/>
                  </a:lnTo>
                  <a:lnTo>
                    <a:pt x="1311" y="1579"/>
                  </a:lnTo>
                  <a:lnTo>
                    <a:pt x="1311" y="1577"/>
                  </a:lnTo>
                  <a:lnTo>
                    <a:pt x="1311" y="1572"/>
                  </a:lnTo>
                  <a:lnTo>
                    <a:pt x="1311" y="1570"/>
                  </a:lnTo>
                  <a:lnTo>
                    <a:pt x="1309" y="1569"/>
                  </a:lnTo>
                  <a:lnTo>
                    <a:pt x="1309" y="1569"/>
                  </a:lnTo>
                  <a:lnTo>
                    <a:pt x="1309" y="1567"/>
                  </a:lnTo>
                  <a:lnTo>
                    <a:pt x="1309" y="1567"/>
                  </a:lnTo>
                  <a:lnTo>
                    <a:pt x="1308" y="1565"/>
                  </a:lnTo>
                  <a:lnTo>
                    <a:pt x="1308" y="1563"/>
                  </a:lnTo>
                  <a:lnTo>
                    <a:pt x="1306" y="1562"/>
                  </a:lnTo>
                  <a:lnTo>
                    <a:pt x="1304" y="1562"/>
                  </a:lnTo>
                  <a:lnTo>
                    <a:pt x="1304" y="1562"/>
                  </a:lnTo>
                  <a:lnTo>
                    <a:pt x="1302" y="1562"/>
                  </a:lnTo>
                  <a:lnTo>
                    <a:pt x="1301" y="1560"/>
                  </a:lnTo>
                  <a:lnTo>
                    <a:pt x="1301" y="1558"/>
                  </a:lnTo>
                  <a:lnTo>
                    <a:pt x="1299" y="1555"/>
                  </a:lnTo>
                  <a:lnTo>
                    <a:pt x="1299" y="1553"/>
                  </a:lnTo>
                  <a:lnTo>
                    <a:pt x="1297" y="1552"/>
                  </a:lnTo>
                  <a:lnTo>
                    <a:pt x="1294" y="1552"/>
                  </a:lnTo>
                  <a:lnTo>
                    <a:pt x="1292" y="1550"/>
                  </a:lnTo>
                  <a:lnTo>
                    <a:pt x="1291" y="1550"/>
                  </a:lnTo>
                  <a:lnTo>
                    <a:pt x="1291" y="1548"/>
                  </a:lnTo>
                  <a:lnTo>
                    <a:pt x="1289" y="1547"/>
                  </a:lnTo>
                  <a:lnTo>
                    <a:pt x="1291" y="1545"/>
                  </a:lnTo>
                  <a:lnTo>
                    <a:pt x="1292" y="1545"/>
                  </a:lnTo>
                  <a:lnTo>
                    <a:pt x="1294" y="1543"/>
                  </a:lnTo>
                  <a:lnTo>
                    <a:pt x="1294" y="1543"/>
                  </a:lnTo>
                  <a:lnTo>
                    <a:pt x="1294" y="1538"/>
                  </a:lnTo>
                  <a:lnTo>
                    <a:pt x="1294" y="1538"/>
                  </a:lnTo>
                  <a:lnTo>
                    <a:pt x="1292" y="1540"/>
                  </a:lnTo>
                  <a:lnTo>
                    <a:pt x="1292" y="1540"/>
                  </a:lnTo>
                  <a:lnTo>
                    <a:pt x="1291" y="1540"/>
                  </a:lnTo>
                  <a:lnTo>
                    <a:pt x="1289" y="1540"/>
                  </a:lnTo>
                  <a:lnTo>
                    <a:pt x="1287" y="1538"/>
                  </a:lnTo>
                  <a:lnTo>
                    <a:pt x="1287" y="1536"/>
                  </a:lnTo>
                  <a:lnTo>
                    <a:pt x="1289" y="1535"/>
                  </a:lnTo>
                  <a:lnTo>
                    <a:pt x="1289" y="1535"/>
                  </a:lnTo>
                  <a:lnTo>
                    <a:pt x="1291" y="1531"/>
                  </a:lnTo>
                  <a:lnTo>
                    <a:pt x="1294" y="1530"/>
                  </a:lnTo>
                  <a:lnTo>
                    <a:pt x="1297" y="1530"/>
                  </a:lnTo>
                  <a:lnTo>
                    <a:pt x="1301" y="1530"/>
                  </a:lnTo>
                  <a:lnTo>
                    <a:pt x="1302" y="1528"/>
                  </a:lnTo>
                  <a:lnTo>
                    <a:pt x="1302" y="1526"/>
                  </a:lnTo>
                  <a:lnTo>
                    <a:pt x="1297" y="1516"/>
                  </a:lnTo>
                  <a:lnTo>
                    <a:pt x="1297" y="1513"/>
                  </a:lnTo>
                  <a:lnTo>
                    <a:pt x="1297" y="1509"/>
                  </a:lnTo>
                  <a:lnTo>
                    <a:pt x="1297" y="1509"/>
                  </a:lnTo>
                  <a:lnTo>
                    <a:pt x="1297" y="1509"/>
                  </a:lnTo>
                  <a:lnTo>
                    <a:pt x="1297" y="1508"/>
                  </a:lnTo>
                  <a:lnTo>
                    <a:pt x="1297" y="1506"/>
                  </a:lnTo>
                  <a:lnTo>
                    <a:pt x="1297" y="1504"/>
                  </a:lnTo>
                  <a:lnTo>
                    <a:pt x="1297" y="1504"/>
                  </a:lnTo>
                  <a:lnTo>
                    <a:pt x="1297" y="1503"/>
                  </a:lnTo>
                  <a:lnTo>
                    <a:pt x="1297" y="1501"/>
                  </a:lnTo>
                  <a:lnTo>
                    <a:pt x="1297" y="1499"/>
                  </a:lnTo>
                  <a:lnTo>
                    <a:pt x="1297" y="1494"/>
                  </a:lnTo>
                  <a:lnTo>
                    <a:pt x="1294" y="1494"/>
                  </a:lnTo>
                  <a:lnTo>
                    <a:pt x="1294" y="1494"/>
                  </a:lnTo>
                  <a:lnTo>
                    <a:pt x="1294" y="1492"/>
                  </a:lnTo>
                  <a:lnTo>
                    <a:pt x="1294" y="1492"/>
                  </a:lnTo>
                  <a:lnTo>
                    <a:pt x="1294" y="1476"/>
                  </a:lnTo>
                  <a:lnTo>
                    <a:pt x="1296" y="1472"/>
                  </a:lnTo>
                  <a:lnTo>
                    <a:pt x="1296" y="1470"/>
                  </a:lnTo>
                  <a:lnTo>
                    <a:pt x="1296" y="1469"/>
                  </a:lnTo>
                  <a:lnTo>
                    <a:pt x="1294" y="1469"/>
                  </a:lnTo>
                  <a:lnTo>
                    <a:pt x="1294" y="1469"/>
                  </a:lnTo>
                  <a:lnTo>
                    <a:pt x="1292" y="1467"/>
                  </a:lnTo>
                  <a:lnTo>
                    <a:pt x="1291" y="1467"/>
                  </a:lnTo>
                  <a:lnTo>
                    <a:pt x="1291" y="1465"/>
                  </a:lnTo>
                  <a:lnTo>
                    <a:pt x="1291" y="1464"/>
                  </a:lnTo>
                  <a:lnTo>
                    <a:pt x="1291" y="1460"/>
                  </a:lnTo>
                  <a:lnTo>
                    <a:pt x="1294" y="1452"/>
                  </a:lnTo>
                  <a:lnTo>
                    <a:pt x="1294" y="1450"/>
                  </a:lnTo>
                  <a:lnTo>
                    <a:pt x="1296" y="1445"/>
                  </a:lnTo>
                  <a:lnTo>
                    <a:pt x="1296" y="1445"/>
                  </a:lnTo>
                  <a:lnTo>
                    <a:pt x="1296" y="1442"/>
                  </a:lnTo>
                  <a:lnTo>
                    <a:pt x="1297" y="1440"/>
                  </a:lnTo>
                  <a:lnTo>
                    <a:pt x="1297" y="1440"/>
                  </a:lnTo>
                  <a:lnTo>
                    <a:pt x="1299" y="1437"/>
                  </a:lnTo>
                  <a:lnTo>
                    <a:pt x="1301" y="1433"/>
                  </a:lnTo>
                  <a:lnTo>
                    <a:pt x="1301" y="1432"/>
                  </a:lnTo>
                  <a:lnTo>
                    <a:pt x="1302" y="1430"/>
                  </a:lnTo>
                  <a:lnTo>
                    <a:pt x="1299" y="1432"/>
                  </a:lnTo>
                  <a:lnTo>
                    <a:pt x="1297" y="1432"/>
                  </a:lnTo>
                  <a:lnTo>
                    <a:pt x="1294" y="1430"/>
                  </a:lnTo>
                  <a:lnTo>
                    <a:pt x="1294" y="1430"/>
                  </a:lnTo>
                  <a:lnTo>
                    <a:pt x="1292" y="1425"/>
                  </a:lnTo>
                  <a:lnTo>
                    <a:pt x="1292" y="1421"/>
                  </a:lnTo>
                  <a:lnTo>
                    <a:pt x="1291" y="1421"/>
                  </a:lnTo>
                  <a:lnTo>
                    <a:pt x="1289" y="1420"/>
                  </a:lnTo>
                  <a:lnTo>
                    <a:pt x="1291" y="1421"/>
                  </a:lnTo>
                  <a:lnTo>
                    <a:pt x="1291" y="1423"/>
                  </a:lnTo>
                  <a:lnTo>
                    <a:pt x="1291" y="1423"/>
                  </a:lnTo>
                  <a:lnTo>
                    <a:pt x="1289" y="1425"/>
                  </a:lnTo>
                  <a:lnTo>
                    <a:pt x="1289" y="1428"/>
                  </a:lnTo>
                  <a:lnTo>
                    <a:pt x="1289" y="1428"/>
                  </a:lnTo>
                  <a:lnTo>
                    <a:pt x="1287" y="1433"/>
                  </a:lnTo>
                  <a:lnTo>
                    <a:pt x="1286" y="1433"/>
                  </a:lnTo>
                  <a:lnTo>
                    <a:pt x="1286" y="1432"/>
                  </a:lnTo>
                  <a:lnTo>
                    <a:pt x="1286" y="1430"/>
                  </a:lnTo>
                  <a:lnTo>
                    <a:pt x="1287" y="1430"/>
                  </a:lnTo>
                  <a:lnTo>
                    <a:pt x="1287" y="1428"/>
                  </a:lnTo>
                  <a:lnTo>
                    <a:pt x="1287" y="1428"/>
                  </a:lnTo>
                  <a:lnTo>
                    <a:pt x="1287" y="1427"/>
                  </a:lnTo>
                  <a:lnTo>
                    <a:pt x="1287" y="1423"/>
                  </a:lnTo>
                  <a:lnTo>
                    <a:pt x="1286" y="1421"/>
                  </a:lnTo>
                  <a:lnTo>
                    <a:pt x="1282" y="1416"/>
                  </a:lnTo>
                  <a:lnTo>
                    <a:pt x="1280" y="1416"/>
                  </a:lnTo>
                  <a:lnTo>
                    <a:pt x="1279" y="1415"/>
                  </a:lnTo>
                  <a:lnTo>
                    <a:pt x="1279" y="1415"/>
                  </a:lnTo>
                  <a:lnTo>
                    <a:pt x="1277" y="1413"/>
                  </a:lnTo>
                  <a:lnTo>
                    <a:pt x="1277" y="1413"/>
                  </a:lnTo>
                  <a:lnTo>
                    <a:pt x="1279" y="1411"/>
                  </a:lnTo>
                  <a:lnTo>
                    <a:pt x="1277" y="1410"/>
                  </a:lnTo>
                  <a:lnTo>
                    <a:pt x="1275" y="1410"/>
                  </a:lnTo>
                  <a:lnTo>
                    <a:pt x="1274" y="1408"/>
                  </a:lnTo>
                  <a:lnTo>
                    <a:pt x="1277" y="1408"/>
                  </a:lnTo>
                  <a:lnTo>
                    <a:pt x="1277" y="1406"/>
                  </a:lnTo>
                  <a:lnTo>
                    <a:pt x="1275" y="1401"/>
                  </a:lnTo>
                  <a:lnTo>
                    <a:pt x="1275" y="1398"/>
                  </a:lnTo>
                  <a:lnTo>
                    <a:pt x="1277" y="1398"/>
                  </a:lnTo>
                  <a:lnTo>
                    <a:pt x="1280" y="1394"/>
                  </a:lnTo>
                  <a:lnTo>
                    <a:pt x="1282" y="1393"/>
                  </a:lnTo>
                  <a:lnTo>
                    <a:pt x="1280" y="1393"/>
                  </a:lnTo>
                  <a:lnTo>
                    <a:pt x="1280" y="1393"/>
                  </a:lnTo>
                  <a:lnTo>
                    <a:pt x="1279" y="1391"/>
                  </a:lnTo>
                  <a:lnTo>
                    <a:pt x="1280" y="1391"/>
                  </a:lnTo>
                  <a:lnTo>
                    <a:pt x="1280" y="1391"/>
                  </a:lnTo>
                  <a:lnTo>
                    <a:pt x="1282" y="1389"/>
                  </a:lnTo>
                  <a:lnTo>
                    <a:pt x="1280" y="1388"/>
                  </a:lnTo>
                  <a:lnTo>
                    <a:pt x="1279" y="1388"/>
                  </a:lnTo>
                  <a:lnTo>
                    <a:pt x="1275" y="1391"/>
                  </a:lnTo>
                  <a:lnTo>
                    <a:pt x="1274" y="1391"/>
                  </a:lnTo>
                  <a:lnTo>
                    <a:pt x="1274" y="1391"/>
                  </a:lnTo>
                  <a:lnTo>
                    <a:pt x="1274" y="1389"/>
                  </a:lnTo>
                  <a:lnTo>
                    <a:pt x="1275" y="1389"/>
                  </a:lnTo>
                  <a:lnTo>
                    <a:pt x="1279" y="1386"/>
                  </a:lnTo>
                  <a:lnTo>
                    <a:pt x="1279" y="1386"/>
                  </a:lnTo>
                  <a:lnTo>
                    <a:pt x="1277" y="1378"/>
                  </a:lnTo>
                  <a:lnTo>
                    <a:pt x="1277" y="1376"/>
                  </a:lnTo>
                  <a:lnTo>
                    <a:pt x="1277" y="1376"/>
                  </a:lnTo>
                  <a:lnTo>
                    <a:pt x="1275" y="1374"/>
                  </a:lnTo>
                  <a:lnTo>
                    <a:pt x="1272" y="1374"/>
                  </a:lnTo>
                  <a:lnTo>
                    <a:pt x="1270" y="1374"/>
                  </a:lnTo>
                  <a:lnTo>
                    <a:pt x="1270" y="1372"/>
                  </a:lnTo>
                  <a:lnTo>
                    <a:pt x="1270" y="1371"/>
                  </a:lnTo>
                  <a:lnTo>
                    <a:pt x="1269" y="1372"/>
                  </a:lnTo>
                  <a:lnTo>
                    <a:pt x="1269" y="1372"/>
                  </a:lnTo>
                  <a:lnTo>
                    <a:pt x="1269" y="1374"/>
                  </a:lnTo>
                  <a:lnTo>
                    <a:pt x="1269" y="1374"/>
                  </a:lnTo>
                  <a:lnTo>
                    <a:pt x="1267" y="1374"/>
                  </a:lnTo>
                  <a:lnTo>
                    <a:pt x="1265" y="1372"/>
                  </a:lnTo>
                  <a:lnTo>
                    <a:pt x="1262" y="1372"/>
                  </a:lnTo>
                  <a:lnTo>
                    <a:pt x="1259" y="1372"/>
                  </a:lnTo>
                  <a:lnTo>
                    <a:pt x="1257" y="1371"/>
                  </a:lnTo>
                  <a:lnTo>
                    <a:pt x="1255" y="1371"/>
                  </a:lnTo>
                  <a:lnTo>
                    <a:pt x="1255" y="1369"/>
                  </a:lnTo>
                  <a:lnTo>
                    <a:pt x="1253" y="1367"/>
                  </a:lnTo>
                  <a:lnTo>
                    <a:pt x="1252" y="1367"/>
                  </a:lnTo>
                  <a:lnTo>
                    <a:pt x="1250" y="1366"/>
                  </a:lnTo>
                  <a:lnTo>
                    <a:pt x="1248" y="1366"/>
                  </a:lnTo>
                  <a:lnTo>
                    <a:pt x="1247" y="1366"/>
                  </a:lnTo>
                  <a:lnTo>
                    <a:pt x="1247" y="1366"/>
                  </a:lnTo>
                  <a:lnTo>
                    <a:pt x="1248" y="1366"/>
                  </a:lnTo>
                  <a:lnTo>
                    <a:pt x="1248" y="1364"/>
                  </a:lnTo>
                  <a:lnTo>
                    <a:pt x="1248" y="1366"/>
                  </a:lnTo>
                  <a:lnTo>
                    <a:pt x="1250" y="1366"/>
                  </a:lnTo>
                  <a:lnTo>
                    <a:pt x="1250" y="1366"/>
                  </a:lnTo>
                  <a:lnTo>
                    <a:pt x="1252" y="1366"/>
                  </a:lnTo>
                  <a:lnTo>
                    <a:pt x="1253" y="1366"/>
                  </a:lnTo>
                  <a:lnTo>
                    <a:pt x="1253" y="1364"/>
                  </a:lnTo>
                  <a:lnTo>
                    <a:pt x="1253" y="1362"/>
                  </a:lnTo>
                  <a:lnTo>
                    <a:pt x="1250" y="1361"/>
                  </a:lnTo>
                  <a:lnTo>
                    <a:pt x="1248" y="1361"/>
                  </a:lnTo>
                  <a:lnTo>
                    <a:pt x="1248" y="1359"/>
                  </a:lnTo>
                  <a:lnTo>
                    <a:pt x="1242" y="1350"/>
                  </a:lnTo>
                  <a:lnTo>
                    <a:pt x="1242" y="1349"/>
                  </a:lnTo>
                  <a:lnTo>
                    <a:pt x="1242" y="1342"/>
                  </a:lnTo>
                  <a:lnTo>
                    <a:pt x="1242" y="1337"/>
                  </a:lnTo>
                  <a:lnTo>
                    <a:pt x="1238" y="1334"/>
                  </a:lnTo>
                  <a:lnTo>
                    <a:pt x="1237" y="1330"/>
                  </a:lnTo>
                  <a:lnTo>
                    <a:pt x="1233" y="1329"/>
                  </a:lnTo>
                  <a:lnTo>
                    <a:pt x="1228" y="1327"/>
                  </a:lnTo>
                  <a:lnTo>
                    <a:pt x="1226" y="1327"/>
                  </a:lnTo>
                  <a:lnTo>
                    <a:pt x="1225" y="1327"/>
                  </a:lnTo>
                  <a:lnTo>
                    <a:pt x="1211" y="1318"/>
                  </a:lnTo>
                  <a:lnTo>
                    <a:pt x="1210" y="1315"/>
                  </a:lnTo>
                  <a:lnTo>
                    <a:pt x="1206" y="1310"/>
                  </a:lnTo>
                  <a:lnTo>
                    <a:pt x="1204" y="1308"/>
                  </a:lnTo>
                  <a:lnTo>
                    <a:pt x="1199" y="1300"/>
                  </a:lnTo>
                  <a:lnTo>
                    <a:pt x="1194" y="1285"/>
                  </a:lnTo>
                  <a:lnTo>
                    <a:pt x="1193" y="1283"/>
                  </a:lnTo>
                  <a:lnTo>
                    <a:pt x="1193" y="1283"/>
                  </a:lnTo>
                  <a:lnTo>
                    <a:pt x="1191" y="1281"/>
                  </a:lnTo>
                  <a:lnTo>
                    <a:pt x="1191" y="1281"/>
                  </a:lnTo>
                  <a:lnTo>
                    <a:pt x="1191" y="1280"/>
                  </a:lnTo>
                  <a:lnTo>
                    <a:pt x="1191" y="1278"/>
                  </a:lnTo>
                  <a:lnTo>
                    <a:pt x="1189" y="1278"/>
                  </a:lnTo>
                  <a:lnTo>
                    <a:pt x="1189" y="1278"/>
                  </a:lnTo>
                  <a:lnTo>
                    <a:pt x="1189" y="1278"/>
                  </a:lnTo>
                  <a:lnTo>
                    <a:pt x="1189" y="1278"/>
                  </a:lnTo>
                  <a:lnTo>
                    <a:pt x="1189" y="1280"/>
                  </a:lnTo>
                  <a:lnTo>
                    <a:pt x="1188" y="1280"/>
                  </a:lnTo>
                  <a:lnTo>
                    <a:pt x="1188" y="1280"/>
                  </a:lnTo>
                  <a:lnTo>
                    <a:pt x="1188" y="1280"/>
                  </a:lnTo>
                  <a:lnTo>
                    <a:pt x="1188" y="1280"/>
                  </a:lnTo>
                  <a:lnTo>
                    <a:pt x="1186" y="1280"/>
                  </a:lnTo>
                  <a:lnTo>
                    <a:pt x="1184" y="1280"/>
                  </a:lnTo>
                  <a:lnTo>
                    <a:pt x="1182" y="1278"/>
                  </a:lnTo>
                  <a:lnTo>
                    <a:pt x="1181" y="1274"/>
                  </a:lnTo>
                  <a:lnTo>
                    <a:pt x="1181" y="1273"/>
                  </a:lnTo>
                  <a:lnTo>
                    <a:pt x="1179" y="1269"/>
                  </a:lnTo>
                  <a:lnTo>
                    <a:pt x="1179" y="1266"/>
                  </a:lnTo>
                  <a:lnTo>
                    <a:pt x="1177" y="1269"/>
                  </a:lnTo>
                  <a:lnTo>
                    <a:pt x="1176" y="1269"/>
                  </a:lnTo>
                  <a:lnTo>
                    <a:pt x="1176" y="1271"/>
                  </a:lnTo>
                  <a:lnTo>
                    <a:pt x="1174" y="1269"/>
                  </a:lnTo>
                  <a:lnTo>
                    <a:pt x="1174" y="1268"/>
                  </a:lnTo>
                  <a:lnTo>
                    <a:pt x="1176" y="1266"/>
                  </a:lnTo>
                  <a:lnTo>
                    <a:pt x="1176" y="1266"/>
                  </a:lnTo>
                  <a:lnTo>
                    <a:pt x="1174" y="1266"/>
                  </a:lnTo>
                  <a:lnTo>
                    <a:pt x="1172" y="1264"/>
                  </a:lnTo>
                  <a:lnTo>
                    <a:pt x="1172" y="1264"/>
                  </a:lnTo>
                  <a:lnTo>
                    <a:pt x="1171" y="1263"/>
                  </a:lnTo>
                  <a:lnTo>
                    <a:pt x="1169" y="1263"/>
                  </a:lnTo>
                  <a:lnTo>
                    <a:pt x="1167" y="1263"/>
                  </a:lnTo>
                  <a:lnTo>
                    <a:pt x="1166" y="1263"/>
                  </a:lnTo>
                  <a:lnTo>
                    <a:pt x="1166" y="1264"/>
                  </a:lnTo>
                  <a:lnTo>
                    <a:pt x="1166" y="1266"/>
                  </a:lnTo>
                  <a:lnTo>
                    <a:pt x="1169" y="1266"/>
                  </a:lnTo>
                  <a:lnTo>
                    <a:pt x="1171" y="1268"/>
                  </a:lnTo>
                  <a:lnTo>
                    <a:pt x="1171" y="1269"/>
                  </a:lnTo>
                  <a:lnTo>
                    <a:pt x="1172" y="1269"/>
                  </a:lnTo>
                  <a:lnTo>
                    <a:pt x="1172" y="1273"/>
                  </a:lnTo>
                  <a:lnTo>
                    <a:pt x="1171" y="1273"/>
                  </a:lnTo>
                  <a:lnTo>
                    <a:pt x="1169" y="1271"/>
                  </a:lnTo>
                  <a:lnTo>
                    <a:pt x="1166" y="1269"/>
                  </a:lnTo>
                  <a:lnTo>
                    <a:pt x="1164" y="1269"/>
                  </a:lnTo>
                  <a:lnTo>
                    <a:pt x="1164" y="1269"/>
                  </a:lnTo>
                  <a:lnTo>
                    <a:pt x="1164" y="1269"/>
                  </a:lnTo>
                  <a:lnTo>
                    <a:pt x="1162" y="1269"/>
                  </a:lnTo>
                  <a:lnTo>
                    <a:pt x="1162" y="1269"/>
                  </a:lnTo>
                  <a:lnTo>
                    <a:pt x="1162" y="1271"/>
                  </a:lnTo>
                  <a:lnTo>
                    <a:pt x="1162" y="1273"/>
                  </a:lnTo>
                  <a:lnTo>
                    <a:pt x="1162" y="1273"/>
                  </a:lnTo>
                  <a:lnTo>
                    <a:pt x="1162" y="1273"/>
                  </a:lnTo>
                  <a:lnTo>
                    <a:pt x="1162" y="1273"/>
                  </a:lnTo>
                  <a:lnTo>
                    <a:pt x="1162" y="1273"/>
                  </a:lnTo>
                  <a:lnTo>
                    <a:pt x="1161" y="1273"/>
                  </a:lnTo>
                  <a:lnTo>
                    <a:pt x="1159" y="1273"/>
                  </a:lnTo>
                  <a:lnTo>
                    <a:pt x="1159" y="1271"/>
                  </a:lnTo>
                  <a:lnTo>
                    <a:pt x="1159" y="1269"/>
                  </a:lnTo>
                  <a:lnTo>
                    <a:pt x="1159" y="1269"/>
                  </a:lnTo>
                  <a:lnTo>
                    <a:pt x="1159" y="1269"/>
                  </a:lnTo>
                  <a:lnTo>
                    <a:pt x="1161" y="1268"/>
                  </a:lnTo>
                  <a:lnTo>
                    <a:pt x="1161" y="1268"/>
                  </a:lnTo>
                  <a:lnTo>
                    <a:pt x="1159" y="1268"/>
                  </a:lnTo>
                  <a:lnTo>
                    <a:pt x="1159" y="1266"/>
                  </a:lnTo>
                  <a:lnTo>
                    <a:pt x="1159" y="1266"/>
                  </a:lnTo>
                  <a:lnTo>
                    <a:pt x="1157" y="1264"/>
                  </a:lnTo>
                  <a:lnTo>
                    <a:pt x="1155" y="1264"/>
                  </a:lnTo>
                  <a:lnTo>
                    <a:pt x="1154" y="1264"/>
                  </a:lnTo>
                  <a:lnTo>
                    <a:pt x="1152" y="1264"/>
                  </a:lnTo>
                  <a:lnTo>
                    <a:pt x="1152" y="1264"/>
                  </a:lnTo>
                  <a:lnTo>
                    <a:pt x="1152" y="1264"/>
                  </a:lnTo>
                  <a:lnTo>
                    <a:pt x="1152" y="1266"/>
                  </a:lnTo>
                  <a:lnTo>
                    <a:pt x="1150" y="1266"/>
                  </a:lnTo>
                  <a:lnTo>
                    <a:pt x="1150" y="1264"/>
                  </a:lnTo>
                  <a:lnTo>
                    <a:pt x="1149" y="1263"/>
                  </a:lnTo>
                  <a:lnTo>
                    <a:pt x="1147" y="1261"/>
                  </a:lnTo>
                  <a:lnTo>
                    <a:pt x="1142" y="1256"/>
                  </a:lnTo>
                  <a:lnTo>
                    <a:pt x="1142" y="1256"/>
                  </a:lnTo>
                  <a:lnTo>
                    <a:pt x="1142" y="1254"/>
                  </a:lnTo>
                  <a:lnTo>
                    <a:pt x="1140" y="1252"/>
                  </a:lnTo>
                  <a:lnTo>
                    <a:pt x="1140" y="1252"/>
                  </a:lnTo>
                  <a:lnTo>
                    <a:pt x="1139" y="1252"/>
                  </a:lnTo>
                  <a:lnTo>
                    <a:pt x="1139" y="1252"/>
                  </a:lnTo>
                  <a:lnTo>
                    <a:pt x="1139" y="1252"/>
                  </a:lnTo>
                  <a:lnTo>
                    <a:pt x="1139" y="1252"/>
                  </a:lnTo>
                  <a:lnTo>
                    <a:pt x="1137" y="1251"/>
                  </a:lnTo>
                  <a:lnTo>
                    <a:pt x="1137" y="1251"/>
                  </a:lnTo>
                  <a:lnTo>
                    <a:pt x="1137" y="1251"/>
                  </a:lnTo>
                  <a:lnTo>
                    <a:pt x="1137" y="1249"/>
                  </a:lnTo>
                  <a:lnTo>
                    <a:pt x="1137" y="1249"/>
                  </a:lnTo>
                  <a:lnTo>
                    <a:pt x="1135" y="1249"/>
                  </a:lnTo>
                  <a:lnTo>
                    <a:pt x="1135" y="1249"/>
                  </a:lnTo>
                  <a:lnTo>
                    <a:pt x="1132" y="1249"/>
                  </a:lnTo>
                  <a:lnTo>
                    <a:pt x="1128" y="1247"/>
                  </a:lnTo>
                  <a:lnTo>
                    <a:pt x="1128" y="1247"/>
                  </a:lnTo>
                  <a:lnTo>
                    <a:pt x="1128" y="1247"/>
                  </a:lnTo>
                  <a:lnTo>
                    <a:pt x="1127" y="1246"/>
                  </a:lnTo>
                  <a:lnTo>
                    <a:pt x="1127" y="1244"/>
                  </a:lnTo>
                  <a:lnTo>
                    <a:pt x="1127" y="1244"/>
                  </a:lnTo>
                  <a:lnTo>
                    <a:pt x="1125" y="1241"/>
                  </a:lnTo>
                  <a:lnTo>
                    <a:pt x="1125" y="1241"/>
                  </a:lnTo>
                  <a:lnTo>
                    <a:pt x="1123" y="1237"/>
                  </a:lnTo>
                  <a:lnTo>
                    <a:pt x="1123" y="1236"/>
                  </a:lnTo>
                  <a:lnTo>
                    <a:pt x="1123" y="1236"/>
                  </a:lnTo>
                  <a:lnTo>
                    <a:pt x="1118" y="1232"/>
                  </a:lnTo>
                  <a:lnTo>
                    <a:pt x="1118" y="1232"/>
                  </a:lnTo>
                  <a:lnTo>
                    <a:pt x="1117" y="1227"/>
                  </a:lnTo>
                  <a:lnTo>
                    <a:pt x="1115" y="1227"/>
                  </a:lnTo>
                  <a:lnTo>
                    <a:pt x="1112" y="1227"/>
                  </a:lnTo>
                  <a:lnTo>
                    <a:pt x="1110" y="1225"/>
                  </a:lnTo>
                  <a:lnTo>
                    <a:pt x="1108" y="1225"/>
                  </a:lnTo>
                  <a:lnTo>
                    <a:pt x="1106" y="1227"/>
                  </a:lnTo>
                  <a:lnTo>
                    <a:pt x="1105" y="1227"/>
                  </a:lnTo>
                  <a:lnTo>
                    <a:pt x="1103" y="1229"/>
                  </a:lnTo>
                  <a:lnTo>
                    <a:pt x="1103" y="1227"/>
                  </a:lnTo>
                  <a:lnTo>
                    <a:pt x="1101" y="1225"/>
                  </a:lnTo>
                  <a:lnTo>
                    <a:pt x="1101" y="1224"/>
                  </a:lnTo>
                  <a:lnTo>
                    <a:pt x="1100" y="1224"/>
                  </a:lnTo>
                  <a:lnTo>
                    <a:pt x="1096" y="1222"/>
                  </a:lnTo>
                  <a:lnTo>
                    <a:pt x="1096" y="1222"/>
                  </a:lnTo>
                  <a:lnTo>
                    <a:pt x="1100" y="1222"/>
                  </a:lnTo>
                  <a:lnTo>
                    <a:pt x="1101" y="1222"/>
                  </a:lnTo>
                  <a:lnTo>
                    <a:pt x="1103" y="1220"/>
                  </a:lnTo>
                  <a:lnTo>
                    <a:pt x="1103" y="1220"/>
                  </a:lnTo>
                  <a:lnTo>
                    <a:pt x="1100" y="1217"/>
                  </a:lnTo>
                  <a:lnTo>
                    <a:pt x="1096" y="1214"/>
                  </a:lnTo>
                  <a:lnTo>
                    <a:pt x="1095" y="1205"/>
                  </a:lnTo>
                  <a:lnTo>
                    <a:pt x="1096" y="1205"/>
                  </a:lnTo>
                  <a:lnTo>
                    <a:pt x="1098" y="1203"/>
                  </a:lnTo>
                  <a:lnTo>
                    <a:pt x="1100" y="1200"/>
                  </a:lnTo>
                  <a:lnTo>
                    <a:pt x="1098" y="1198"/>
                  </a:lnTo>
                  <a:lnTo>
                    <a:pt x="1098" y="1198"/>
                  </a:lnTo>
                  <a:lnTo>
                    <a:pt x="1098" y="1200"/>
                  </a:lnTo>
                  <a:lnTo>
                    <a:pt x="1096" y="1200"/>
                  </a:lnTo>
                  <a:lnTo>
                    <a:pt x="1096" y="1198"/>
                  </a:lnTo>
                  <a:lnTo>
                    <a:pt x="1095" y="1197"/>
                  </a:lnTo>
                  <a:lnTo>
                    <a:pt x="1095" y="1197"/>
                  </a:lnTo>
                  <a:lnTo>
                    <a:pt x="1096" y="1195"/>
                  </a:lnTo>
                  <a:lnTo>
                    <a:pt x="1093" y="1193"/>
                  </a:lnTo>
                  <a:lnTo>
                    <a:pt x="1093" y="1190"/>
                  </a:lnTo>
                  <a:lnTo>
                    <a:pt x="1095" y="1183"/>
                  </a:lnTo>
                  <a:lnTo>
                    <a:pt x="1095" y="1181"/>
                  </a:lnTo>
                  <a:lnTo>
                    <a:pt x="1095" y="1180"/>
                  </a:lnTo>
                  <a:lnTo>
                    <a:pt x="1093" y="1180"/>
                  </a:lnTo>
                  <a:lnTo>
                    <a:pt x="1093" y="1178"/>
                  </a:lnTo>
                  <a:lnTo>
                    <a:pt x="1093" y="1178"/>
                  </a:lnTo>
                  <a:lnTo>
                    <a:pt x="1093" y="1176"/>
                  </a:lnTo>
                  <a:lnTo>
                    <a:pt x="1093" y="1176"/>
                  </a:lnTo>
                  <a:lnTo>
                    <a:pt x="1093" y="1176"/>
                  </a:lnTo>
                  <a:lnTo>
                    <a:pt x="1091" y="1175"/>
                  </a:lnTo>
                  <a:lnTo>
                    <a:pt x="1091" y="1175"/>
                  </a:lnTo>
                  <a:lnTo>
                    <a:pt x="1091" y="1173"/>
                  </a:lnTo>
                  <a:lnTo>
                    <a:pt x="1091" y="1173"/>
                  </a:lnTo>
                  <a:lnTo>
                    <a:pt x="1093" y="1173"/>
                  </a:lnTo>
                  <a:lnTo>
                    <a:pt x="1095" y="1173"/>
                  </a:lnTo>
                  <a:lnTo>
                    <a:pt x="1095" y="1173"/>
                  </a:lnTo>
                  <a:lnTo>
                    <a:pt x="1095" y="1173"/>
                  </a:lnTo>
                  <a:lnTo>
                    <a:pt x="1095" y="1171"/>
                  </a:lnTo>
                  <a:lnTo>
                    <a:pt x="1095" y="1171"/>
                  </a:lnTo>
                  <a:lnTo>
                    <a:pt x="1095" y="1170"/>
                  </a:lnTo>
                  <a:lnTo>
                    <a:pt x="1096" y="1166"/>
                  </a:lnTo>
                  <a:lnTo>
                    <a:pt x="1096" y="1163"/>
                  </a:lnTo>
                  <a:lnTo>
                    <a:pt x="1096" y="1160"/>
                  </a:lnTo>
                  <a:lnTo>
                    <a:pt x="1098" y="1156"/>
                  </a:lnTo>
                  <a:lnTo>
                    <a:pt x="1098" y="1154"/>
                  </a:lnTo>
                  <a:lnTo>
                    <a:pt x="1098" y="1153"/>
                  </a:lnTo>
                  <a:lnTo>
                    <a:pt x="1096" y="1151"/>
                  </a:lnTo>
                  <a:lnTo>
                    <a:pt x="1096" y="1149"/>
                  </a:lnTo>
                  <a:lnTo>
                    <a:pt x="1095" y="1149"/>
                  </a:lnTo>
                  <a:lnTo>
                    <a:pt x="1095" y="1148"/>
                  </a:lnTo>
                  <a:lnTo>
                    <a:pt x="1095" y="1143"/>
                  </a:lnTo>
                  <a:lnTo>
                    <a:pt x="1095" y="1139"/>
                  </a:lnTo>
                  <a:lnTo>
                    <a:pt x="1093" y="1139"/>
                  </a:lnTo>
                  <a:lnTo>
                    <a:pt x="1093" y="1139"/>
                  </a:lnTo>
                  <a:lnTo>
                    <a:pt x="1093" y="1141"/>
                  </a:lnTo>
                  <a:lnTo>
                    <a:pt x="1093" y="1144"/>
                  </a:lnTo>
                  <a:lnTo>
                    <a:pt x="1093" y="1144"/>
                  </a:lnTo>
                  <a:lnTo>
                    <a:pt x="1091" y="1146"/>
                  </a:lnTo>
                  <a:lnTo>
                    <a:pt x="1091" y="1146"/>
                  </a:lnTo>
                  <a:lnTo>
                    <a:pt x="1090" y="1148"/>
                  </a:lnTo>
                  <a:lnTo>
                    <a:pt x="1090" y="1148"/>
                  </a:lnTo>
                  <a:lnTo>
                    <a:pt x="1090" y="1146"/>
                  </a:lnTo>
                  <a:lnTo>
                    <a:pt x="1090" y="1143"/>
                  </a:lnTo>
                  <a:lnTo>
                    <a:pt x="1088" y="1141"/>
                  </a:lnTo>
                  <a:lnTo>
                    <a:pt x="1088" y="1141"/>
                  </a:lnTo>
                  <a:lnTo>
                    <a:pt x="1086" y="1141"/>
                  </a:lnTo>
                  <a:lnTo>
                    <a:pt x="1086" y="1139"/>
                  </a:lnTo>
                  <a:lnTo>
                    <a:pt x="1084" y="1138"/>
                  </a:lnTo>
                  <a:lnTo>
                    <a:pt x="1084" y="1138"/>
                  </a:lnTo>
                  <a:lnTo>
                    <a:pt x="1086" y="1136"/>
                  </a:lnTo>
                  <a:lnTo>
                    <a:pt x="1088" y="1136"/>
                  </a:lnTo>
                  <a:lnTo>
                    <a:pt x="1088" y="1139"/>
                  </a:lnTo>
                  <a:lnTo>
                    <a:pt x="1090" y="1138"/>
                  </a:lnTo>
                  <a:lnTo>
                    <a:pt x="1091" y="1136"/>
                  </a:lnTo>
                  <a:lnTo>
                    <a:pt x="1093" y="1134"/>
                  </a:lnTo>
                  <a:lnTo>
                    <a:pt x="1093" y="1134"/>
                  </a:lnTo>
                  <a:lnTo>
                    <a:pt x="1093" y="1132"/>
                  </a:lnTo>
                  <a:lnTo>
                    <a:pt x="1091" y="1132"/>
                  </a:lnTo>
                  <a:lnTo>
                    <a:pt x="1091" y="1132"/>
                  </a:lnTo>
                  <a:lnTo>
                    <a:pt x="1088" y="1131"/>
                  </a:lnTo>
                  <a:lnTo>
                    <a:pt x="1088" y="1131"/>
                  </a:lnTo>
                  <a:lnTo>
                    <a:pt x="1086" y="1129"/>
                  </a:lnTo>
                  <a:lnTo>
                    <a:pt x="1086" y="1127"/>
                  </a:lnTo>
                  <a:lnTo>
                    <a:pt x="1086" y="1126"/>
                  </a:lnTo>
                  <a:lnTo>
                    <a:pt x="1086" y="1124"/>
                  </a:lnTo>
                  <a:lnTo>
                    <a:pt x="1084" y="1126"/>
                  </a:lnTo>
                  <a:lnTo>
                    <a:pt x="1084" y="1126"/>
                  </a:lnTo>
                  <a:lnTo>
                    <a:pt x="1084" y="1127"/>
                  </a:lnTo>
                  <a:lnTo>
                    <a:pt x="1084" y="1129"/>
                  </a:lnTo>
                  <a:lnTo>
                    <a:pt x="1084" y="1129"/>
                  </a:lnTo>
                  <a:lnTo>
                    <a:pt x="1083" y="1129"/>
                  </a:lnTo>
                  <a:lnTo>
                    <a:pt x="1083" y="1127"/>
                  </a:lnTo>
                  <a:lnTo>
                    <a:pt x="1081" y="1127"/>
                  </a:lnTo>
                  <a:lnTo>
                    <a:pt x="1081" y="1127"/>
                  </a:lnTo>
                  <a:lnTo>
                    <a:pt x="1081" y="1127"/>
                  </a:lnTo>
                  <a:lnTo>
                    <a:pt x="1081" y="1126"/>
                  </a:lnTo>
                  <a:lnTo>
                    <a:pt x="1081" y="1126"/>
                  </a:lnTo>
                  <a:lnTo>
                    <a:pt x="1081" y="1124"/>
                  </a:lnTo>
                  <a:lnTo>
                    <a:pt x="1083" y="1124"/>
                  </a:lnTo>
                  <a:lnTo>
                    <a:pt x="1081" y="1122"/>
                  </a:lnTo>
                  <a:lnTo>
                    <a:pt x="1081" y="1122"/>
                  </a:lnTo>
                  <a:lnTo>
                    <a:pt x="1079" y="1122"/>
                  </a:lnTo>
                  <a:lnTo>
                    <a:pt x="1076" y="1122"/>
                  </a:lnTo>
                  <a:lnTo>
                    <a:pt x="1076" y="1121"/>
                  </a:lnTo>
                  <a:lnTo>
                    <a:pt x="1074" y="1124"/>
                  </a:lnTo>
                  <a:lnTo>
                    <a:pt x="1073" y="1131"/>
                  </a:lnTo>
                  <a:lnTo>
                    <a:pt x="1074" y="1134"/>
                  </a:lnTo>
                  <a:lnTo>
                    <a:pt x="1078" y="1138"/>
                  </a:lnTo>
                  <a:lnTo>
                    <a:pt x="1078" y="1138"/>
                  </a:lnTo>
                  <a:lnTo>
                    <a:pt x="1076" y="1139"/>
                  </a:lnTo>
                  <a:lnTo>
                    <a:pt x="1078" y="1141"/>
                  </a:lnTo>
                  <a:lnTo>
                    <a:pt x="1079" y="1144"/>
                  </a:lnTo>
                  <a:lnTo>
                    <a:pt x="1079" y="1144"/>
                  </a:lnTo>
                  <a:lnTo>
                    <a:pt x="1079" y="1146"/>
                  </a:lnTo>
                  <a:lnTo>
                    <a:pt x="1073" y="1141"/>
                  </a:lnTo>
                  <a:lnTo>
                    <a:pt x="1071" y="1139"/>
                  </a:lnTo>
                  <a:lnTo>
                    <a:pt x="1068" y="1138"/>
                  </a:lnTo>
                  <a:lnTo>
                    <a:pt x="1066" y="1138"/>
                  </a:lnTo>
                  <a:lnTo>
                    <a:pt x="1064" y="1136"/>
                  </a:lnTo>
                  <a:lnTo>
                    <a:pt x="1063" y="1134"/>
                  </a:lnTo>
                  <a:lnTo>
                    <a:pt x="1063" y="1134"/>
                  </a:lnTo>
                  <a:lnTo>
                    <a:pt x="1061" y="1132"/>
                  </a:lnTo>
                  <a:lnTo>
                    <a:pt x="1057" y="1132"/>
                  </a:lnTo>
                  <a:lnTo>
                    <a:pt x="1056" y="1131"/>
                  </a:lnTo>
                  <a:lnTo>
                    <a:pt x="1054" y="1129"/>
                  </a:lnTo>
                  <a:lnTo>
                    <a:pt x="1052" y="1129"/>
                  </a:lnTo>
                  <a:lnTo>
                    <a:pt x="1046" y="1127"/>
                  </a:lnTo>
                  <a:lnTo>
                    <a:pt x="1044" y="1126"/>
                  </a:lnTo>
                  <a:lnTo>
                    <a:pt x="1042" y="1124"/>
                  </a:lnTo>
                  <a:lnTo>
                    <a:pt x="1044" y="1122"/>
                  </a:lnTo>
                  <a:lnTo>
                    <a:pt x="1044" y="1121"/>
                  </a:lnTo>
                  <a:lnTo>
                    <a:pt x="1041" y="1121"/>
                  </a:lnTo>
                  <a:lnTo>
                    <a:pt x="1041" y="1119"/>
                  </a:lnTo>
                  <a:lnTo>
                    <a:pt x="1041" y="1119"/>
                  </a:lnTo>
                  <a:lnTo>
                    <a:pt x="1041" y="1119"/>
                  </a:lnTo>
                  <a:lnTo>
                    <a:pt x="1041" y="1117"/>
                  </a:lnTo>
                  <a:lnTo>
                    <a:pt x="1041" y="1116"/>
                  </a:lnTo>
                  <a:lnTo>
                    <a:pt x="1041" y="1116"/>
                  </a:lnTo>
                  <a:lnTo>
                    <a:pt x="1039" y="1116"/>
                  </a:lnTo>
                  <a:lnTo>
                    <a:pt x="1039" y="1116"/>
                  </a:lnTo>
                  <a:lnTo>
                    <a:pt x="1037" y="1114"/>
                  </a:lnTo>
                  <a:lnTo>
                    <a:pt x="1037" y="1114"/>
                  </a:lnTo>
                  <a:lnTo>
                    <a:pt x="1035" y="1112"/>
                  </a:lnTo>
                  <a:lnTo>
                    <a:pt x="1034" y="1109"/>
                  </a:lnTo>
                  <a:lnTo>
                    <a:pt x="1034" y="1107"/>
                  </a:lnTo>
                  <a:lnTo>
                    <a:pt x="1034" y="1107"/>
                  </a:lnTo>
                  <a:lnTo>
                    <a:pt x="1032" y="1105"/>
                  </a:lnTo>
                  <a:lnTo>
                    <a:pt x="1032" y="1105"/>
                  </a:lnTo>
                  <a:lnTo>
                    <a:pt x="1029" y="1107"/>
                  </a:lnTo>
                  <a:lnTo>
                    <a:pt x="1027" y="1107"/>
                  </a:lnTo>
                  <a:lnTo>
                    <a:pt x="1027" y="1107"/>
                  </a:lnTo>
                  <a:lnTo>
                    <a:pt x="1025" y="1109"/>
                  </a:lnTo>
                  <a:lnTo>
                    <a:pt x="1025" y="1109"/>
                  </a:lnTo>
                  <a:lnTo>
                    <a:pt x="1024" y="1112"/>
                  </a:lnTo>
                  <a:lnTo>
                    <a:pt x="1022" y="1116"/>
                  </a:lnTo>
                  <a:lnTo>
                    <a:pt x="1022" y="1117"/>
                  </a:lnTo>
                  <a:lnTo>
                    <a:pt x="1020" y="1119"/>
                  </a:lnTo>
                  <a:lnTo>
                    <a:pt x="1022" y="1121"/>
                  </a:lnTo>
                  <a:lnTo>
                    <a:pt x="1022" y="1122"/>
                  </a:lnTo>
                  <a:lnTo>
                    <a:pt x="1024" y="1122"/>
                  </a:lnTo>
                  <a:lnTo>
                    <a:pt x="1022" y="1122"/>
                  </a:lnTo>
                  <a:lnTo>
                    <a:pt x="1022" y="1124"/>
                  </a:lnTo>
                  <a:lnTo>
                    <a:pt x="1022" y="1126"/>
                  </a:lnTo>
                  <a:lnTo>
                    <a:pt x="1024" y="1127"/>
                  </a:lnTo>
                  <a:lnTo>
                    <a:pt x="1029" y="1141"/>
                  </a:lnTo>
                  <a:lnTo>
                    <a:pt x="1032" y="1149"/>
                  </a:lnTo>
                  <a:lnTo>
                    <a:pt x="1029" y="1148"/>
                  </a:lnTo>
                  <a:lnTo>
                    <a:pt x="1027" y="1146"/>
                  </a:lnTo>
                  <a:lnTo>
                    <a:pt x="1025" y="1143"/>
                  </a:lnTo>
                  <a:lnTo>
                    <a:pt x="1025" y="1141"/>
                  </a:lnTo>
                  <a:lnTo>
                    <a:pt x="1024" y="1139"/>
                  </a:lnTo>
                  <a:lnTo>
                    <a:pt x="1017" y="1134"/>
                  </a:lnTo>
                  <a:lnTo>
                    <a:pt x="1017" y="1132"/>
                  </a:lnTo>
                  <a:lnTo>
                    <a:pt x="1017" y="1131"/>
                  </a:lnTo>
                  <a:lnTo>
                    <a:pt x="1015" y="1129"/>
                  </a:lnTo>
                  <a:lnTo>
                    <a:pt x="1014" y="1127"/>
                  </a:lnTo>
                  <a:lnTo>
                    <a:pt x="1012" y="1126"/>
                  </a:lnTo>
                  <a:lnTo>
                    <a:pt x="1010" y="1127"/>
                  </a:lnTo>
                  <a:lnTo>
                    <a:pt x="1008" y="1129"/>
                  </a:lnTo>
                  <a:lnTo>
                    <a:pt x="1007" y="1131"/>
                  </a:lnTo>
                  <a:lnTo>
                    <a:pt x="1005" y="1134"/>
                  </a:lnTo>
                  <a:lnTo>
                    <a:pt x="1002" y="1136"/>
                  </a:lnTo>
                  <a:lnTo>
                    <a:pt x="998" y="1136"/>
                  </a:lnTo>
                  <a:lnTo>
                    <a:pt x="1000" y="1134"/>
                  </a:lnTo>
                  <a:lnTo>
                    <a:pt x="1000" y="1132"/>
                  </a:lnTo>
                  <a:lnTo>
                    <a:pt x="1002" y="1132"/>
                  </a:lnTo>
                  <a:lnTo>
                    <a:pt x="1002" y="1129"/>
                  </a:lnTo>
                  <a:lnTo>
                    <a:pt x="1002" y="1126"/>
                  </a:lnTo>
                  <a:lnTo>
                    <a:pt x="1002" y="1124"/>
                  </a:lnTo>
                  <a:lnTo>
                    <a:pt x="1002" y="1122"/>
                  </a:lnTo>
                  <a:lnTo>
                    <a:pt x="1000" y="1124"/>
                  </a:lnTo>
                  <a:lnTo>
                    <a:pt x="998" y="1122"/>
                  </a:lnTo>
                  <a:lnTo>
                    <a:pt x="998" y="1121"/>
                  </a:lnTo>
                  <a:lnTo>
                    <a:pt x="998" y="1121"/>
                  </a:lnTo>
                  <a:lnTo>
                    <a:pt x="997" y="1119"/>
                  </a:lnTo>
                  <a:lnTo>
                    <a:pt x="997" y="1119"/>
                  </a:lnTo>
                  <a:lnTo>
                    <a:pt x="992" y="1117"/>
                  </a:lnTo>
                  <a:lnTo>
                    <a:pt x="992" y="1117"/>
                  </a:lnTo>
                  <a:lnTo>
                    <a:pt x="992" y="1117"/>
                  </a:lnTo>
                  <a:lnTo>
                    <a:pt x="993" y="1116"/>
                  </a:lnTo>
                  <a:lnTo>
                    <a:pt x="993" y="1114"/>
                  </a:lnTo>
                  <a:lnTo>
                    <a:pt x="992" y="1112"/>
                  </a:lnTo>
                  <a:lnTo>
                    <a:pt x="992" y="1112"/>
                  </a:lnTo>
                  <a:lnTo>
                    <a:pt x="992" y="1111"/>
                  </a:lnTo>
                  <a:lnTo>
                    <a:pt x="988" y="1109"/>
                  </a:lnTo>
                  <a:lnTo>
                    <a:pt x="990" y="1109"/>
                  </a:lnTo>
                  <a:lnTo>
                    <a:pt x="990" y="1109"/>
                  </a:lnTo>
                  <a:lnTo>
                    <a:pt x="992" y="1107"/>
                  </a:lnTo>
                  <a:lnTo>
                    <a:pt x="988" y="1102"/>
                  </a:lnTo>
                  <a:lnTo>
                    <a:pt x="986" y="1100"/>
                  </a:lnTo>
                  <a:lnTo>
                    <a:pt x="986" y="1095"/>
                  </a:lnTo>
                  <a:lnTo>
                    <a:pt x="986" y="1095"/>
                  </a:lnTo>
                  <a:lnTo>
                    <a:pt x="983" y="1089"/>
                  </a:lnTo>
                  <a:lnTo>
                    <a:pt x="981" y="1087"/>
                  </a:lnTo>
                  <a:lnTo>
                    <a:pt x="981" y="1085"/>
                  </a:lnTo>
                  <a:lnTo>
                    <a:pt x="981" y="1085"/>
                  </a:lnTo>
                  <a:lnTo>
                    <a:pt x="983" y="1082"/>
                  </a:lnTo>
                  <a:lnTo>
                    <a:pt x="983" y="1082"/>
                  </a:lnTo>
                  <a:lnTo>
                    <a:pt x="983" y="1080"/>
                  </a:lnTo>
                  <a:lnTo>
                    <a:pt x="981" y="1080"/>
                  </a:lnTo>
                  <a:lnTo>
                    <a:pt x="981" y="1080"/>
                  </a:lnTo>
                  <a:lnTo>
                    <a:pt x="981" y="1078"/>
                  </a:lnTo>
                  <a:lnTo>
                    <a:pt x="980" y="1077"/>
                  </a:lnTo>
                  <a:lnTo>
                    <a:pt x="980" y="1075"/>
                  </a:lnTo>
                  <a:lnTo>
                    <a:pt x="978" y="1073"/>
                  </a:lnTo>
                  <a:lnTo>
                    <a:pt x="980" y="1072"/>
                  </a:lnTo>
                  <a:lnTo>
                    <a:pt x="980" y="1072"/>
                  </a:lnTo>
                  <a:lnTo>
                    <a:pt x="981" y="1072"/>
                  </a:lnTo>
                  <a:lnTo>
                    <a:pt x="981" y="1072"/>
                  </a:lnTo>
                  <a:lnTo>
                    <a:pt x="983" y="1070"/>
                  </a:lnTo>
                  <a:lnTo>
                    <a:pt x="983" y="1070"/>
                  </a:lnTo>
                  <a:lnTo>
                    <a:pt x="981" y="1068"/>
                  </a:lnTo>
                  <a:lnTo>
                    <a:pt x="981" y="1068"/>
                  </a:lnTo>
                  <a:lnTo>
                    <a:pt x="980" y="1065"/>
                  </a:lnTo>
                  <a:lnTo>
                    <a:pt x="980" y="1061"/>
                  </a:lnTo>
                  <a:lnTo>
                    <a:pt x="980" y="1061"/>
                  </a:lnTo>
                  <a:lnTo>
                    <a:pt x="985" y="1056"/>
                  </a:lnTo>
                  <a:lnTo>
                    <a:pt x="983" y="1055"/>
                  </a:lnTo>
                  <a:lnTo>
                    <a:pt x="983" y="1053"/>
                  </a:lnTo>
                  <a:lnTo>
                    <a:pt x="983" y="1053"/>
                  </a:lnTo>
                  <a:lnTo>
                    <a:pt x="981" y="1053"/>
                  </a:lnTo>
                  <a:lnTo>
                    <a:pt x="981" y="1056"/>
                  </a:lnTo>
                  <a:lnTo>
                    <a:pt x="980" y="1056"/>
                  </a:lnTo>
                  <a:lnTo>
                    <a:pt x="978" y="1058"/>
                  </a:lnTo>
                  <a:lnTo>
                    <a:pt x="978" y="1056"/>
                  </a:lnTo>
                  <a:lnTo>
                    <a:pt x="976" y="1056"/>
                  </a:lnTo>
                  <a:lnTo>
                    <a:pt x="976" y="1055"/>
                  </a:lnTo>
                  <a:lnTo>
                    <a:pt x="976" y="1055"/>
                  </a:lnTo>
                  <a:lnTo>
                    <a:pt x="975" y="1053"/>
                  </a:lnTo>
                  <a:lnTo>
                    <a:pt x="975" y="1051"/>
                  </a:lnTo>
                  <a:lnTo>
                    <a:pt x="975" y="1051"/>
                  </a:lnTo>
                  <a:lnTo>
                    <a:pt x="973" y="1051"/>
                  </a:lnTo>
                  <a:lnTo>
                    <a:pt x="971" y="1050"/>
                  </a:lnTo>
                  <a:lnTo>
                    <a:pt x="971" y="1048"/>
                  </a:lnTo>
                  <a:lnTo>
                    <a:pt x="968" y="1051"/>
                  </a:lnTo>
                  <a:lnTo>
                    <a:pt x="966" y="1051"/>
                  </a:lnTo>
                  <a:lnTo>
                    <a:pt x="966" y="1050"/>
                  </a:lnTo>
                  <a:lnTo>
                    <a:pt x="966" y="1048"/>
                  </a:lnTo>
                  <a:lnTo>
                    <a:pt x="968" y="1046"/>
                  </a:lnTo>
                  <a:lnTo>
                    <a:pt x="970" y="1045"/>
                  </a:lnTo>
                  <a:lnTo>
                    <a:pt x="971" y="1045"/>
                  </a:lnTo>
                  <a:lnTo>
                    <a:pt x="970" y="1043"/>
                  </a:lnTo>
                  <a:lnTo>
                    <a:pt x="966" y="1043"/>
                  </a:lnTo>
                  <a:lnTo>
                    <a:pt x="966" y="1041"/>
                  </a:lnTo>
                  <a:lnTo>
                    <a:pt x="968" y="1041"/>
                  </a:lnTo>
                  <a:lnTo>
                    <a:pt x="968" y="1041"/>
                  </a:lnTo>
                  <a:lnTo>
                    <a:pt x="968" y="1041"/>
                  </a:lnTo>
                  <a:lnTo>
                    <a:pt x="970" y="1040"/>
                  </a:lnTo>
                  <a:lnTo>
                    <a:pt x="968" y="1036"/>
                  </a:lnTo>
                  <a:lnTo>
                    <a:pt x="966" y="1034"/>
                  </a:lnTo>
                  <a:lnTo>
                    <a:pt x="966" y="1034"/>
                  </a:lnTo>
                  <a:lnTo>
                    <a:pt x="968" y="1034"/>
                  </a:lnTo>
                  <a:lnTo>
                    <a:pt x="968" y="1033"/>
                  </a:lnTo>
                  <a:lnTo>
                    <a:pt x="966" y="1031"/>
                  </a:lnTo>
                  <a:lnTo>
                    <a:pt x="966" y="1031"/>
                  </a:lnTo>
                  <a:lnTo>
                    <a:pt x="965" y="1031"/>
                  </a:lnTo>
                  <a:lnTo>
                    <a:pt x="965" y="1031"/>
                  </a:lnTo>
                  <a:lnTo>
                    <a:pt x="965" y="1031"/>
                  </a:lnTo>
                  <a:lnTo>
                    <a:pt x="965" y="1031"/>
                  </a:lnTo>
                  <a:lnTo>
                    <a:pt x="965" y="1031"/>
                  </a:lnTo>
                  <a:lnTo>
                    <a:pt x="965" y="1029"/>
                  </a:lnTo>
                  <a:lnTo>
                    <a:pt x="965" y="1029"/>
                  </a:lnTo>
                  <a:lnTo>
                    <a:pt x="965" y="1029"/>
                  </a:lnTo>
                  <a:lnTo>
                    <a:pt x="963" y="1029"/>
                  </a:lnTo>
                  <a:lnTo>
                    <a:pt x="963" y="1029"/>
                  </a:lnTo>
                  <a:lnTo>
                    <a:pt x="963" y="1031"/>
                  </a:lnTo>
                  <a:lnTo>
                    <a:pt x="961" y="1031"/>
                  </a:lnTo>
                  <a:lnTo>
                    <a:pt x="961" y="1031"/>
                  </a:lnTo>
                  <a:lnTo>
                    <a:pt x="958" y="1026"/>
                  </a:lnTo>
                  <a:lnTo>
                    <a:pt x="958" y="1023"/>
                  </a:lnTo>
                  <a:lnTo>
                    <a:pt x="961" y="1019"/>
                  </a:lnTo>
                  <a:lnTo>
                    <a:pt x="961" y="1016"/>
                  </a:lnTo>
                  <a:lnTo>
                    <a:pt x="959" y="1012"/>
                  </a:lnTo>
                  <a:lnTo>
                    <a:pt x="959" y="1012"/>
                  </a:lnTo>
                  <a:lnTo>
                    <a:pt x="958" y="1011"/>
                  </a:lnTo>
                  <a:lnTo>
                    <a:pt x="956" y="1011"/>
                  </a:lnTo>
                  <a:lnTo>
                    <a:pt x="956" y="1009"/>
                  </a:lnTo>
                  <a:lnTo>
                    <a:pt x="956" y="1009"/>
                  </a:lnTo>
                  <a:lnTo>
                    <a:pt x="954" y="1007"/>
                  </a:lnTo>
                  <a:lnTo>
                    <a:pt x="951" y="1007"/>
                  </a:lnTo>
                  <a:lnTo>
                    <a:pt x="951" y="1006"/>
                  </a:lnTo>
                  <a:lnTo>
                    <a:pt x="949" y="1006"/>
                  </a:lnTo>
                  <a:lnTo>
                    <a:pt x="948" y="1006"/>
                  </a:lnTo>
                  <a:lnTo>
                    <a:pt x="946" y="1006"/>
                  </a:lnTo>
                  <a:lnTo>
                    <a:pt x="944" y="1006"/>
                  </a:lnTo>
                  <a:lnTo>
                    <a:pt x="944" y="1004"/>
                  </a:lnTo>
                  <a:lnTo>
                    <a:pt x="944" y="1004"/>
                  </a:lnTo>
                  <a:lnTo>
                    <a:pt x="944" y="1002"/>
                  </a:lnTo>
                  <a:lnTo>
                    <a:pt x="944" y="1001"/>
                  </a:lnTo>
                  <a:lnTo>
                    <a:pt x="944" y="1001"/>
                  </a:lnTo>
                  <a:lnTo>
                    <a:pt x="946" y="1001"/>
                  </a:lnTo>
                  <a:lnTo>
                    <a:pt x="948" y="1001"/>
                  </a:lnTo>
                  <a:lnTo>
                    <a:pt x="948" y="999"/>
                  </a:lnTo>
                  <a:lnTo>
                    <a:pt x="946" y="999"/>
                  </a:lnTo>
                  <a:lnTo>
                    <a:pt x="944" y="999"/>
                  </a:lnTo>
                  <a:lnTo>
                    <a:pt x="944" y="999"/>
                  </a:lnTo>
                  <a:lnTo>
                    <a:pt x="943" y="999"/>
                  </a:lnTo>
                  <a:lnTo>
                    <a:pt x="943" y="999"/>
                  </a:lnTo>
                  <a:lnTo>
                    <a:pt x="943" y="1001"/>
                  </a:lnTo>
                  <a:lnTo>
                    <a:pt x="943" y="999"/>
                  </a:lnTo>
                  <a:lnTo>
                    <a:pt x="939" y="997"/>
                  </a:lnTo>
                  <a:lnTo>
                    <a:pt x="939" y="997"/>
                  </a:lnTo>
                  <a:lnTo>
                    <a:pt x="937" y="997"/>
                  </a:lnTo>
                  <a:lnTo>
                    <a:pt x="936" y="997"/>
                  </a:lnTo>
                  <a:lnTo>
                    <a:pt x="934" y="997"/>
                  </a:lnTo>
                  <a:lnTo>
                    <a:pt x="932" y="996"/>
                  </a:lnTo>
                  <a:lnTo>
                    <a:pt x="932" y="996"/>
                  </a:lnTo>
                  <a:lnTo>
                    <a:pt x="931" y="994"/>
                  </a:lnTo>
                  <a:lnTo>
                    <a:pt x="929" y="997"/>
                  </a:lnTo>
                  <a:lnTo>
                    <a:pt x="929" y="997"/>
                  </a:lnTo>
                  <a:lnTo>
                    <a:pt x="927" y="999"/>
                  </a:lnTo>
                  <a:lnTo>
                    <a:pt x="927" y="997"/>
                  </a:lnTo>
                  <a:lnTo>
                    <a:pt x="927" y="997"/>
                  </a:lnTo>
                  <a:lnTo>
                    <a:pt x="927" y="997"/>
                  </a:lnTo>
                  <a:lnTo>
                    <a:pt x="927" y="996"/>
                  </a:lnTo>
                  <a:lnTo>
                    <a:pt x="927" y="996"/>
                  </a:lnTo>
                  <a:lnTo>
                    <a:pt x="929" y="994"/>
                  </a:lnTo>
                  <a:lnTo>
                    <a:pt x="929" y="994"/>
                  </a:lnTo>
                  <a:lnTo>
                    <a:pt x="929" y="994"/>
                  </a:lnTo>
                  <a:lnTo>
                    <a:pt x="929" y="989"/>
                  </a:lnTo>
                  <a:lnTo>
                    <a:pt x="929" y="989"/>
                  </a:lnTo>
                  <a:lnTo>
                    <a:pt x="927" y="987"/>
                  </a:lnTo>
                  <a:lnTo>
                    <a:pt x="927" y="987"/>
                  </a:lnTo>
                  <a:lnTo>
                    <a:pt x="926" y="987"/>
                  </a:lnTo>
                  <a:lnTo>
                    <a:pt x="926" y="987"/>
                  </a:lnTo>
                  <a:lnTo>
                    <a:pt x="924" y="987"/>
                  </a:lnTo>
                  <a:lnTo>
                    <a:pt x="924" y="987"/>
                  </a:lnTo>
                  <a:lnTo>
                    <a:pt x="924" y="987"/>
                  </a:lnTo>
                  <a:lnTo>
                    <a:pt x="922" y="987"/>
                  </a:lnTo>
                  <a:lnTo>
                    <a:pt x="922" y="985"/>
                  </a:lnTo>
                  <a:lnTo>
                    <a:pt x="921" y="984"/>
                  </a:lnTo>
                  <a:lnTo>
                    <a:pt x="919" y="984"/>
                  </a:lnTo>
                  <a:lnTo>
                    <a:pt x="919" y="980"/>
                  </a:lnTo>
                  <a:lnTo>
                    <a:pt x="917" y="980"/>
                  </a:lnTo>
                  <a:lnTo>
                    <a:pt x="919" y="979"/>
                  </a:lnTo>
                  <a:lnTo>
                    <a:pt x="919" y="977"/>
                  </a:lnTo>
                  <a:lnTo>
                    <a:pt x="917" y="977"/>
                  </a:lnTo>
                  <a:lnTo>
                    <a:pt x="917" y="977"/>
                  </a:lnTo>
                  <a:lnTo>
                    <a:pt x="916" y="977"/>
                  </a:lnTo>
                  <a:lnTo>
                    <a:pt x="916" y="975"/>
                  </a:lnTo>
                  <a:lnTo>
                    <a:pt x="916" y="975"/>
                  </a:lnTo>
                  <a:lnTo>
                    <a:pt x="916" y="975"/>
                  </a:lnTo>
                  <a:lnTo>
                    <a:pt x="916" y="974"/>
                  </a:lnTo>
                  <a:lnTo>
                    <a:pt x="914" y="972"/>
                  </a:lnTo>
                  <a:lnTo>
                    <a:pt x="912" y="970"/>
                  </a:lnTo>
                  <a:lnTo>
                    <a:pt x="912" y="970"/>
                  </a:lnTo>
                  <a:lnTo>
                    <a:pt x="914" y="970"/>
                  </a:lnTo>
                  <a:lnTo>
                    <a:pt x="916" y="969"/>
                  </a:lnTo>
                  <a:lnTo>
                    <a:pt x="917" y="967"/>
                  </a:lnTo>
                  <a:lnTo>
                    <a:pt x="917" y="965"/>
                  </a:lnTo>
                  <a:lnTo>
                    <a:pt x="917" y="963"/>
                  </a:lnTo>
                  <a:lnTo>
                    <a:pt x="916" y="962"/>
                  </a:lnTo>
                  <a:lnTo>
                    <a:pt x="916" y="960"/>
                  </a:lnTo>
                  <a:lnTo>
                    <a:pt x="917" y="960"/>
                  </a:lnTo>
                  <a:lnTo>
                    <a:pt x="919" y="960"/>
                  </a:lnTo>
                  <a:lnTo>
                    <a:pt x="919" y="962"/>
                  </a:lnTo>
                  <a:lnTo>
                    <a:pt x="919" y="962"/>
                  </a:lnTo>
                  <a:lnTo>
                    <a:pt x="921" y="962"/>
                  </a:lnTo>
                  <a:lnTo>
                    <a:pt x="922" y="962"/>
                  </a:lnTo>
                  <a:lnTo>
                    <a:pt x="922" y="962"/>
                  </a:lnTo>
                  <a:lnTo>
                    <a:pt x="924" y="962"/>
                  </a:lnTo>
                  <a:lnTo>
                    <a:pt x="924" y="960"/>
                  </a:lnTo>
                  <a:lnTo>
                    <a:pt x="924" y="960"/>
                  </a:lnTo>
                  <a:lnTo>
                    <a:pt x="924" y="958"/>
                  </a:lnTo>
                  <a:lnTo>
                    <a:pt x="924" y="958"/>
                  </a:lnTo>
                  <a:lnTo>
                    <a:pt x="926" y="958"/>
                  </a:lnTo>
                  <a:lnTo>
                    <a:pt x="926" y="960"/>
                  </a:lnTo>
                  <a:lnTo>
                    <a:pt x="927" y="960"/>
                  </a:lnTo>
                  <a:lnTo>
                    <a:pt x="927" y="962"/>
                  </a:lnTo>
                  <a:lnTo>
                    <a:pt x="927" y="962"/>
                  </a:lnTo>
                  <a:lnTo>
                    <a:pt x="927" y="963"/>
                  </a:lnTo>
                  <a:lnTo>
                    <a:pt x="927" y="963"/>
                  </a:lnTo>
                  <a:lnTo>
                    <a:pt x="927" y="965"/>
                  </a:lnTo>
                  <a:lnTo>
                    <a:pt x="929" y="965"/>
                  </a:lnTo>
                  <a:lnTo>
                    <a:pt x="929" y="965"/>
                  </a:lnTo>
                  <a:lnTo>
                    <a:pt x="931" y="967"/>
                  </a:lnTo>
                  <a:lnTo>
                    <a:pt x="931" y="967"/>
                  </a:lnTo>
                  <a:lnTo>
                    <a:pt x="932" y="967"/>
                  </a:lnTo>
                  <a:lnTo>
                    <a:pt x="932" y="967"/>
                  </a:lnTo>
                  <a:lnTo>
                    <a:pt x="932" y="969"/>
                  </a:lnTo>
                  <a:lnTo>
                    <a:pt x="934" y="967"/>
                  </a:lnTo>
                  <a:lnTo>
                    <a:pt x="934" y="967"/>
                  </a:lnTo>
                  <a:lnTo>
                    <a:pt x="936" y="967"/>
                  </a:lnTo>
                  <a:lnTo>
                    <a:pt x="936" y="969"/>
                  </a:lnTo>
                  <a:lnTo>
                    <a:pt x="936" y="967"/>
                  </a:lnTo>
                  <a:lnTo>
                    <a:pt x="934" y="965"/>
                  </a:lnTo>
                  <a:lnTo>
                    <a:pt x="932" y="963"/>
                  </a:lnTo>
                  <a:lnTo>
                    <a:pt x="936" y="962"/>
                  </a:lnTo>
                  <a:lnTo>
                    <a:pt x="931" y="960"/>
                  </a:lnTo>
                  <a:lnTo>
                    <a:pt x="929" y="958"/>
                  </a:lnTo>
                  <a:lnTo>
                    <a:pt x="927" y="955"/>
                  </a:lnTo>
                  <a:lnTo>
                    <a:pt x="927" y="953"/>
                  </a:lnTo>
                  <a:lnTo>
                    <a:pt x="929" y="953"/>
                  </a:lnTo>
                  <a:lnTo>
                    <a:pt x="929" y="952"/>
                  </a:lnTo>
                  <a:lnTo>
                    <a:pt x="927" y="950"/>
                  </a:lnTo>
                  <a:lnTo>
                    <a:pt x="927" y="950"/>
                  </a:lnTo>
                  <a:lnTo>
                    <a:pt x="927" y="950"/>
                  </a:lnTo>
                  <a:lnTo>
                    <a:pt x="926" y="950"/>
                  </a:lnTo>
                  <a:lnTo>
                    <a:pt x="926" y="948"/>
                  </a:lnTo>
                  <a:lnTo>
                    <a:pt x="926" y="948"/>
                  </a:lnTo>
                  <a:lnTo>
                    <a:pt x="924" y="947"/>
                  </a:lnTo>
                  <a:lnTo>
                    <a:pt x="924" y="947"/>
                  </a:lnTo>
                  <a:lnTo>
                    <a:pt x="924" y="945"/>
                  </a:lnTo>
                  <a:lnTo>
                    <a:pt x="922" y="943"/>
                  </a:lnTo>
                  <a:lnTo>
                    <a:pt x="921" y="941"/>
                  </a:lnTo>
                  <a:lnTo>
                    <a:pt x="921" y="943"/>
                  </a:lnTo>
                  <a:lnTo>
                    <a:pt x="919" y="943"/>
                  </a:lnTo>
                  <a:lnTo>
                    <a:pt x="917" y="943"/>
                  </a:lnTo>
                  <a:lnTo>
                    <a:pt x="914" y="945"/>
                  </a:lnTo>
                  <a:lnTo>
                    <a:pt x="914" y="945"/>
                  </a:lnTo>
                  <a:lnTo>
                    <a:pt x="914" y="943"/>
                  </a:lnTo>
                  <a:lnTo>
                    <a:pt x="914" y="943"/>
                  </a:lnTo>
                  <a:lnTo>
                    <a:pt x="916" y="943"/>
                  </a:lnTo>
                  <a:lnTo>
                    <a:pt x="914" y="941"/>
                  </a:lnTo>
                  <a:lnTo>
                    <a:pt x="912" y="941"/>
                  </a:lnTo>
                  <a:lnTo>
                    <a:pt x="914" y="941"/>
                  </a:lnTo>
                  <a:lnTo>
                    <a:pt x="914" y="940"/>
                  </a:lnTo>
                  <a:lnTo>
                    <a:pt x="914" y="938"/>
                  </a:lnTo>
                  <a:lnTo>
                    <a:pt x="914" y="938"/>
                  </a:lnTo>
                  <a:lnTo>
                    <a:pt x="914" y="938"/>
                  </a:lnTo>
                  <a:lnTo>
                    <a:pt x="912" y="940"/>
                  </a:lnTo>
                  <a:lnTo>
                    <a:pt x="912" y="938"/>
                  </a:lnTo>
                  <a:lnTo>
                    <a:pt x="912" y="938"/>
                  </a:lnTo>
                  <a:lnTo>
                    <a:pt x="912" y="936"/>
                  </a:lnTo>
                  <a:lnTo>
                    <a:pt x="912" y="936"/>
                  </a:lnTo>
                  <a:lnTo>
                    <a:pt x="910" y="938"/>
                  </a:lnTo>
                  <a:lnTo>
                    <a:pt x="910" y="938"/>
                  </a:lnTo>
                  <a:lnTo>
                    <a:pt x="910" y="940"/>
                  </a:lnTo>
                  <a:lnTo>
                    <a:pt x="910" y="940"/>
                  </a:lnTo>
                  <a:lnTo>
                    <a:pt x="909" y="940"/>
                  </a:lnTo>
                  <a:lnTo>
                    <a:pt x="907" y="940"/>
                  </a:lnTo>
                  <a:lnTo>
                    <a:pt x="907" y="938"/>
                  </a:lnTo>
                  <a:lnTo>
                    <a:pt x="909" y="936"/>
                  </a:lnTo>
                  <a:lnTo>
                    <a:pt x="907" y="936"/>
                  </a:lnTo>
                  <a:lnTo>
                    <a:pt x="905" y="935"/>
                  </a:lnTo>
                  <a:lnTo>
                    <a:pt x="905" y="931"/>
                  </a:lnTo>
                  <a:lnTo>
                    <a:pt x="904" y="926"/>
                  </a:lnTo>
                  <a:lnTo>
                    <a:pt x="904" y="926"/>
                  </a:lnTo>
                  <a:lnTo>
                    <a:pt x="902" y="928"/>
                  </a:lnTo>
                  <a:lnTo>
                    <a:pt x="902" y="928"/>
                  </a:lnTo>
                  <a:lnTo>
                    <a:pt x="900" y="930"/>
                  </a:lnTo>
                  <a:lnTo>
                    <a:pt x="899" y="930"/>
                  </a:lnTo>
                  <a:lnTo>
                    <a:pt x="897" y="928"/>
                  </a:lnTo>
                  <a:lnTo>
                    <a:pt x="897" y="928"/>
                  </a:lnTo>
                  <a:lnTo>
                    <a:pt x="895" y="926"/>
                  </a:lnTo>
                  <a:lnTo>
                    <a:pt x="894" y="928"/>
                  </a:lnTo>
                  <a:lnTo>
                    <a:pt x="894" y="928"/>
                  </a:lnTo>
                  <a:lnTo>
                    <a:pt x="894" y="930"/>
                  </a:lnTo>
                  <a:lnTo>
                    <a:pt x="894" y="931"/>
                  </a:lnTo>
                  <a:lnTo>
                    <a:pt x="895" y="931"/>
                  </a:lnTo>
                  <a:lnTo>
                    <a:pt x="895" y="931"/>
                  </a:lnTo>
                  <a:lnTo>
                    <a:pt x="897" y="933"/>
                  </a:lnTo>
                  <a:lnTo>
                    <a:pt x="897" y="933"/>
                  </a:lnTo>
                  <a:lnTo>
                    <a:pt x="897" y="935"/>
                  </a:lnTo>
                  <a:lnTo>
                    <a:pt x="895" y="935"/>
                  </a:lnTo>
                  <a:lnTo>
                    <a:pt x="894" y="935"/>
                  </a:lnTo>
                  <a:lnTo>
                    <a:pt x="894" y="935"/>
                  </a:lnTo>
                  <a:lnTo>
                    <a:pt x="892" y="936"/>
                  </a:lnTo>
                  <a:lnTo>
                    <a:pt x="894" y="936"/>
                  </a:lnTo>
                  <a:lnTo>
                    <a:pt x="895" y="936"/>
                  </a:lnTo>
                  <a:lnTo>
                    <a:pt x="895" y="936"/>
                  </a:lnTo>
                  <a:lnTo>
                    <a:pt x="895" y="938"/>
                  </a:lnTo>
                  <a:lnTo>
                    <a:pt x="895" y="938"/>
                  </a:lnTo>
                  <a:lnTo>
                    <a:pt x="894" y="940"/>
                  </a:lnTo>
                  <a:lnTo>
                    <a:pt x="892" y="940"/>
                  </a:lnTo>
                  <a:lnTo>
                    <a:pt x="890" y="940"/>
                  </a:lnTo>
                  <a:lnTo>
                    <a:pt x="890" y="938"/>
                  </a:lnTo>
                  <a:lnTo>
                    <a:pt x="890" y="936"/>
                  </a:lnTo>
                  <a:lnTo>
                    <a:pt x="888" y="936"/>
                  </a:lnTo>
                  <a:lnTo>
                    <a:pt x="885" y="935"/>
                  </a:lnTo>
                  <a:lnTo>
                    <a:pt x="883" y="933"/>
                  </a:lnTo>
                  <a:lnTo>
                    <a:pt x="883" y="933"/>
                  </a:lnTo>
                  <a:lnTo>
                    <a:pt x="882" y="930"/>
                  </a:lnTo>
                  <a:lnTo>
                    <a:pt x="880" y="930"/>
                  </a:lnTo>
                  <a:lnTo>
                    <a:pt x="878" y="930"/>
                  </a:lnTo>
                  <a:lnTo>
                    <a:pt x="880" y="928"/>
                  </a:lnTo>
                  <a:lnTo>
                    <a:pt x="880" y="928"/>
                  </a:lnTo>
                  <a:lnTo>
                    <a:pt x="880" y="926"/>
                  </a:lnTo>
                  <a:lnTo>
                    <a:pt x="878" y="926"/>
                  </a:lnTo>
                  <a:lnTo>
                    <a:pt x="880" y="925"/>
                  </a:lnTo>
                  <a:lnTo>
                    <a:pt x="882" y="925"/>
                  </a:lnTo>
                  <a:lnTo>
                    <a:pt x="880" y="923"/>
                  </a:lnTo>
                  <a:lnTo>
                    <a:pt x="880" y="921"/>
                  </a:lnTo>
                  <a:lnTo>
                    <a:pt x="880" y="920"/>
                  </a:lnTo>
                  <a:lnTo>
                    <a:pt x="878" y="920"/>
                  </a:lnTo>
                  <a:lnTo>
                    <a:pt x="873" y="918"/>
                  </a:lnTo>
                  <a:lnTo>
                    <a:pt x="866" y="916"/>
                  </a:lnTo>
                  <a:lnTo>
                    <a:pt x="866" y="916"/>
                  </a:lnTo>
                  <a:lnTo>
                    <a:pt x="866" y="914"/>
                  </a:lnTo>
                  <a:lnTo>
                    <a:pt x="863" y="913"/>
                  </a:lnTo>
                  <a:lnTo>
                    <a:pt x="861" y="911"/>
                  </a:lnTo>
                  <a:lnTo>
                    <a:pt x="861" y="913"/>
                  </a:lnTo>
                  <a:lnTo>
                    <a:pt x="860" y="913"/>
                  </a:lnTo>
                  <a:lnTo>
                    <a:pt x="860" y="913"/>
                  </a:lnTo>
                  <a:lnTo>
                    <a:pt x="858" y="913"/>
                  </a:lnTo>
                  <a:lnTo>
                    <a:pt x="858" y="913"/>
                  </a:lnTo>
                  <a:lnTo>
                    <a:pt x="858" y="913"/>
                  </a:lnTo>
                  <a:lnTo>
                    <a:pt x="858" y="913"/>
                  </a:lnTo>
                  <a:lnTo>
                    <a:pt x="858" y="914"/>
                  </a:lnTo>
                  <a:lnTo>
                    <a:pt x="856" y="914"/>
                  </a:lnTo>
                  <a:lnTo>
                    <a:pt x="853" y="914"/>
                  </a:lnTo>
                  <a:lnTo>
                    <a:pt x="851" y="914"/>
                  </a:lnTo>
                  <a:lnTo>
                    <a:pt x="850" y="913"/>
                  </a:lnTo>
                  <a:lnTo>
                    <a:pt x="848" y="911"/>
                  </a:lnTo>
                  <a:lnTo>
                    <a:pt x="845" y="909"/>
                  </a:lnTo>
                  <a:lnTo>
                    <a:pt x="845" y="908"/>
                  </a:lnTo>
                  <a:lnTo>
                    <a:pt x="843" y="899"/>
                  </a:lnTo>
                  <a:lnTo>
                    <a:pt x="841" y="898"/>
                  </a:lnTo>
                  <a:lnTo>
                    <a:pt x="834" y="896"/>
                  </a:lnTo>
                  <a:lnTo>
                    <a:pt x="834" y="901"/>
                  </a:lnTo>
                  <a:lnTo>
                    <a:pt x="834" y="903"/>
                  </a:lnTo>
                  <a:lnTo>
                    <a:pt x="836" y="903"/>
                  </a:lnTo>
                  <a:lnTo>
                    <a:pt x="838" y="908"/>
                  </a:lnTo>
                  <a:lnTo>
                    <a:pt x="831" y="908"/>
                  </a:lnTo>
                  <a:lnTo>
                    <a:pt x="829" y="908"/>
                  </a:lnTo>
                  <a:lnTo>
                    <a:pt x="823" y="901"/>
                  </a:lnTo>
                  <a:lnTo>
                    <a:pt x="821" y="898"/>
                  </a:lnTo>
                  <a:lnTo>
                    <a:pt x="819" y="898"/>
                  </a:lnTo>
                  <a:lnTo>
                    <a:pt x="819" y="896"/>
                  </a:lnTo>
                  <a:lnTo>
                    <a:pt x="821" y="896"/>
                  </a:lnTo>
                  <a:lnTo>
                    <a:pt x="821" y="896"/>
                  </a:lnTo>
                  <a:lnTo>
                    <a:pt x="821" y="892"/>
                  </a:lnTo>
                  <a:lnTo>
                    <a:pt x="821" y="891"/>
                  </a:lnTo>
                  <a:lnTo>
                    <a:pt x="819" y="889"/>
                  </a:lnTo>
                  <a:lnTo>
                    <a:pt x="819" y="887"/>
                  </a:lnTo>
                  <a:lnTo>
                    <a:pt x="817" y="884"/>
                  </a:lnTo>
                  <a:lnTo>
                    <a:pt x="817" y="882"/>
                  </a:lnTo>
                  <a:lnTo>
                    <a:pt x="817" y="881"/>
                  </a:lnTo>
                  <a:lnTo>
                    <a:pt x="812" y="876"/>
                  </a:lnTo>
                  <a:lnTo>
                    <a:pt x="809" y="865"/>
                  </a:lnTo>
                  <a:lnTo>
                    <a:pt x="806" y="864"/>
                  </a:lnTo>
                  <a:lnTo>
                    <a:pt x="804" y="862"/>
                  </a:lnTo>
                  <a:lnTo>
                    <a:pt x="804" y="864"/>
                  </a:lnTo>
                  <a:lnTo>
                    <a:pt x="806" y="864"/>
                  </a:lnTo>
                  <a:lnTo>
                    <a:pt x="807" y="865"/>
                  </a:lnTo>
                  <a:lnTo>
                    <a:pt x="807" y="867"/>
                  </a:lnTo>
                  <a:lnTo>
                    <a:pt x="809" y="869"/>
                  </a:lnTo>
                  <a:lnTo>
                    <a:pt x="809" y="871"/>
                  </a:lnTo>
                  <a:lnTo>
                    <a:pt x="806" y="872"/>
                  </a:lnTo>
                  <a:lnTo>
                    <a:pt x="796" y="872"/>
                  </a:lnTo>
                  <a:lnTo>
                    <a:pt x="792" y="872"/>
                  </a:lnTo>
                  <a:lnTo>
                    <a:pt x="792" y="872"/>
                  </a:lnTo>
                  <a:lnTo>
                    <a:pt x="790" y="872"/>
                  </a:lnTo>
                  <a:lnTo>
                    <a:pt x="789" y="872"/>
                  </a:lnTo>
                  <a:lnTo>
                    <a:pt x="784" y="871"/>
                  </a:lnTo>
                  <a:lnTo>
                    <a:pt x="782" y="871"/>
                  </a:lnTo>
                  <a:lnTo>
                    <a:pt x="782" y="872"/>
                  </a:lnTo>
                  <a:lnTo>
                    <a:pt x="777" y="867"/>
                  </a:lnTo>
                  <a:lnTo>
                    <a:pt x="777" y="865"/>
                  </a:lnTo>
                  <a:lnTo>
                    <a:pt x="775" y="864"/>
                  </a:lnTo>
                  <a:lnTo>
                    <a:pt x="775" y="862"/>
                  </a:lnTo>
                  <a:lnTo>
                    <a:pt x="775" y="860"/>
                  </a:lnTo>
                  <a:lnTo>
                    <a:pt x="775" y="859"/>
                  </a:lnTo>
                  <a:lnTo>
                    <a:pt x="775" y="857"/>
                  </a:lnTo>
                  <a:lnTo>
                    <a:pt x="775" y="857"/>
                  </a:lnTo>
                  <a:lnTo>
                    <a:pt x="775" y="857"/>
                  </a:lnTo>
                  <a:lnTo>
                    <a:pt x="775" y="857"/>
                  </a:lnTo>
                  <a:lnTo>
                    <a:pt x="775" y="855"/>
                  </a:lnTo>
                  <a:lnTo>
                    <a:pt x="774" y="854"/>
                  </a:lnTo>
                  <a:lnTo>
                    <a:pt x="772" y="852"/>
                  </a:lnTo>
                  <a:lnTo>
                    <a:pt x="772" y="852"/>
                  </a:lnTo>
                  <a:lnTo>
                    <a:pt x="772" y="852"/>
                  </a:lnTo>
                  <a:lnTo>
                    <a:pt x="772" y="854"/>
                  </a:lnTo>
                  <a:lnTo>
                    <a:pt x="772" y="855"/>
                  </a:lnTo>
                  <a:lnTo>
                    <a:pt x="772" y="857"/>
                  </a:lnTo>
                  <a:lnTo>
                    <a:pt x="772" y="859"/>
                  </a:lnTo>
                  <a:lnTo>
                    <a:pt x="768" y="860"/>
                  </a:lnTo>
                  <a:lnTo>
                    <a:pt x="767" y="862"/>
                  </a:lnTo>
                  <a:lnTo>
                    <a:pt x="765" y="862"/>
                  </a:lnTo>
                  <a:lnTo>
                    <a:pt x="762" y="862"/>
                  </a:lnTo>
                  <a:lnTo>
                    <a:pt x="760" y="860"/>
                  </a:lnTo>
                  <a:lnTo>
                    <a:pt x="757" y="859"/>
                  </a:lnTo>
                  <a:lnTo>
                    <a:pt x="755" y="859"/>
                  </a:lnTo>
                  <a:lnTo>
                    <a:pt x="755" y="857"/>
                  </a:lnTo>
                  <a:lnTo>
                    <a:pt x="753" y="857"/>
                  </a:lnTo>
                  <a:lnTo>
                    <a:pt x="752" y="854"/>
                  </a:lnTo>
                  <a:lnTo>
                    <a:pt x="750" y="852"/>
                  </a:lnTo>
                  <a:lnTo>
                    <a:pt x="748" y="850"/>
                  </a:lnTo>
                  <a:lnTo>
                    <a:pt x="743" y="854"/>
                  </a:lnTo>
                  <a:lnTo>
                    <a:pt x="740" y="852"/>
                  </a:lnTo>
                  <a:lnTo>
                    <a:pt x="735" y="849"/>
                  </a:lnTo>
                  <a:lnTo>
                    <a:pt x="735" y="849"/>
                  </a:lnTo>
                  <a:lnTo>
                    <a:pt x="733" y="849"/>
                  </a:lnTo>
                  <a:lnTo>
                    <a:pt x="733" y="849"/>
                  </a:lnTo>
                  <a:lnTo>
                    <a:pt x="731" y="847"/>
                  </a:lnTo>
                  <a:lnTo>
                    <a:pt x="730" y="845"/>
                  </a:lnTo>
                  <a:lnTo>
                    <a:pt x="730" y="845"/>
                  </a:lnTo>
                  <a:lnTo>
                    <a:pt x="726" y="843"/>
                  </a:lnTo>
                  <a:lnTo>
                    <a:pt x="725" y="843"/>
                  </a:lnTo>
                  <a:lnTo>
                    <a:pt x="723" y="842"/>
                  </a:lnTo>
                  <a:lnTo>
                    <a:pt x="721" y="838"/>
                  </a:lnTo>
                  <a:lnTo>
                    <a:pt x="719" y="837"/>
                  </a:lnTo>
                  <a:lnTo>
                    <a:pt x="713" y="833"/>
                  </a:lnTo>
                  <a:lnTo>
                    <a:pt x="713" y="830"/>
                  </a:lnTo>
                  <a:lnTo>
                    <a:pt x="711" y="830"/>
                  </a:lnTo>
                  <a:lnTo>
                    <a:pt x="711" y="828"/>
                  </a:lnTo>
                  <a:lnTo>
                    <a:pt x="709" y="828"/>
                  </a:lnTo>
                  <a:lnTo>
                    <a:pt x="709" y="827"/>
                  </a:lnTo>
                  <a:lnTo>
                    <a:pt x="708" y="825"/>
                  </a:lnTo>
                  <a:lnTo>
                    <a:pt x="708" y="825"/>
                  </a:lnTo>
                  <a:lnTo>
                    <a:pt x="708" y="823"/>
                  </a:lnTo>
                  <a:lnTo>
                    <a:pt x="708" y="823"/>
                  </a:lnTo>
                  <a:lnTo>
                    <a:pt x="708" y="821"/>
                  </a:lnTo>
                  <a:lnTo>
                    <a:pt x="708" y="821"/>
                  </a:lnTo>
                  <a:lnTo>
                    <a:pt x="709" y="811"/>
                  </a:lnTo>
                  <a:lnTo>
                    <a:pt x="713" y="806"/>
                  </a:lnTo>
                  <a:lnTo>
                    <a:pt x="713" y="803"/>
                  </a:lnTo>
                  <a:lnTo>
                    <a:pt x="713" y="800"/>
                  </a:lnTo>
                  <a:lnTo>
                    <a:pt x="714" y="796"/>
                  </a:lnTo>
                  <a:lnTo>
                    <a:pt x="711" y="794"/>
                  </a:lnTo>
                  <a:lnTo>
                    <a:pt x="709" y="794"/>
                  </a:lnTo>
                  <a:lnTo>
                    <a:pt x="708" y="796"/>
                  </a:lnTo>
                  <a:lnTo>
                    <a:pt x="708" y="794"/>
                  </a:lnTo>
                  <a:lnTo>
                    <a:pt x="706" y="794"/>
                  </a:lnTo>
                  <a:lnTo>
                    <a:pt x="704" y="794"/>
                  </a:lnTo>
                  <a:lnTo>
                    <a:pt x="703" y="794"/>
                  </a:lnTo>
                  <a:lnTo>
                    <a:pt x="703" y="793"/>
                  </a:lnTo>
                  <a:lnTo>
                    <a:pt x="701" y="788"/>
                  </a:lnTo>
                  <a:lnTo>
                    <a:pt x="701" y="784"/>
                  </a:lnTo>
                  <a:lnTo>
                    <a:pt x="701" y="783"/>
                  </a:lnTo>
                  <a:lnTo>
                    <a:pt x="699" y="783"/>
                  </a:lnTo>
                  <a:lnTo>
                    <a:pt x="699" y="783"/>
                  </a:lnTo>
                  <a:lnTo>
                    <a:pt x="696" y="781"/>
                  </a:lnTo>
                  <a:lnTo>
                    <a:pt x="694" y="781"/>
                  </a:lnTo>
                  <a:lnTo>
                    <a:pt x="692" y="781"/>
                  </a:lnTo>
                  <a:lnTo>
                    <a:pt x="687" y="772"/>
                  </a:lnTo>
                  <a:lnTo>
                    <a:pt x="686" y="771"/>
                  </a:lnTo>
                  <a:lnTo>
                    <a:pt x="686" y="769"/>
                  </a:lnTo>
                  <a:lnTo>
                    <a:pt x="686" y="767"/>
                  </a:lnTo>
                  <a:lnTo>
                    <a:pt x="686" y="766"/>
                  </a:lnTo>
                  <a:lnTo>
                    <a:pt x="686" y="766"/>
                  </a:lnTo>
                  <a:lnTo>
                    <a:pt x="684" y="764"/>
                  </a:lnTo>
                  <a:lnTo>
                    <a:pt x="686" y="762"/>
                  </a:lnTo>
                  <a:lnTo>
                    <a:pt x="686" y="761"/>
                  </a:lnTo>
                  <a:lnTo>
                    <a:pt x="686" y="757"/>
                  </a:lnTo>
                  <a:lnTo>
                    <a:pt x="691" y="751"/>
                  </a:lnTo>
                  <a:lnTo>
                    <a:pt x="692" y="745"/>
                  </a:lnTo>
                  <a:lnTo>
                    <a:pt x="692" y="744"/>
                  </a:lnTo>
                  <a:lnTo>
                    <a:pt x="692" y="742"/>
                  </a:lnTo>
                  <a:lnTo>
                    <a:pt x="694" y="740"/>
                  </a:lnTo>
                  <a:lnTo>
                    <a:pt x="694" y="739"/>
                  </a:lnTo>
                  <a:lnTo>
                    <a:pt x="694" y="739"/>
                  </a:lnTo>
                  <a:lnTo>
                    <a:pt x="692" y="737"/>
                  </a:lnTo>
                  <a:lnTo>
                    <a:pt x="692" y="735"/>
                  </a:lnTo>
                  <a:lnTo>
                    <a:pt x="692" y="735"/>
                  </a:lnTo>
                  <a:lnTo>
                    <a:pt x="692" y="734"/>
                  </a:lnTo>
                  <a:lnTo>
                    <a:pt x="692" y="734"/>
                  </a:lnTo>
                  <a:lnTo>
                    <a:pt x="692" y="734"/>
                  </a:lnTo>
                  <a:lnTo>
                    <a:pt x="692" y="732"/>
                  </a:lnTo>
                  <a:lnTo>
                    <a:pt x="692" y="730"/>
                  </a:lnTo>
                  <a:lnTo>
                    <a:pt x="694" y="730"/>
                  </a:lnTo>
                  <a:lnTo>
                    <a:pt x="692" y="725"/>
                  </a:lnTo>
                  <a:lnTo>
                    <a:pt x="694" y="723"/>
                  </a:lnTo>
                  <a:lnTo>
                    <a:pt x="694" y="722"/>
                  </a:lnTo>
                  <a:lnTo>
                    <a:pt x="698" y="720"/>
                  </a:lnTo>
                  <a:lnTo>
                    <a:pt x="698" y="718"/>
                  </a:lnTo>
                  <a:lnTo>
                    <a:pt x="698" y="717"/>
                  </a:lnTo>
                  <a:lnTo>
                    <a:pt x="696" y="717"/>
                  </a:lnTo>
                  <a:lnTo>
                    <a:pt x="694" y="713"/>
                  </a:lnTo>
                  <a:lnTo>
                    <a:pt x="691" y="712"/>
                  </a:lnTo>
                  <a:lnTo>
                    <a:pt x="691" y="708"/>
                  </a:lnTo>
                  <a:lnTo>
                    <a:pt x="691" y="708"/>
                  </a:lnTo>
                  <a:lnTo>
                    <a:pt x="691" y="703"/>
                  </a:lnTo>
                  <a:lnTo>
                    <a:pt x="691" y="700"/>
                  </a:lnTo>
                  <a:lnTo>
                    <a:pt x="691" y="698"/>
                  </a:lnTo>
                  <a:lnTo>
                    <a:pt x="689" y="698"/>
                  </a:lnTo>
                  <a:lnTo>
                    <a:pt x="687" y="696"/>
                  </a:lnTo>
                  <a:lnTo>
                    <a:pt x="687" y="695"/>
                  </a:lnTo>
                  <a:lnTo>
                    <a:pt x="684" y="690"/>
                  </a:lnTo>
                  <a:lnTo>
                    <a:pt x="682" y="686"/>
                  </a:lnTo>
                  <a:lnTo>
                    <a:pt x="681" y="685"/>
                  </a:lnTo>
                  <a:lnTo>
                    <a:pt x="681" y="683"/>
                  </a:lnTo>
                  <a:lnTo>
                    <a:pt x="681" y="681"/>
                  </a:lnTo>
                  <a:lnTo>
                    <a:pt x="681" y="680"/>
                  </a:lnTo>
                  <a:lnTo>
                    <a:pt x="677" y="673"/>
                  </a:lnTo>
                  <a:lnTo>
                    <a:pt x="676" y="671"/>
                  </a:lnTo>
                  <a:lnTo>
                    <a:pt x="676" y="671"/>
                  </a:lnTo>
                  <a:lnTo>
                    <a:pt x="674" y="669"/>
                  </a:lnTo>
                  <a:lnTo>
                    <a:pt x="674" y="668"/>
                  </a:lnTo>
                  <a:lnTo>
                    <a:pt x="676" y="666"/>
                  </a:lnTo>
                  <a:lnTo>
                    <a:pt x="676" y="666"/>
                  </a:lnTo>
                  <a:lnTo>
                    <a:pt x="677" y="663"/>
                  </a:lnTo>
                  <a:lnTo>
                    <a:pt x="677" y="661"/>
                  </a:lnTo>
                  <a:lnTo>
                    <a:pt x="677" y="661"/>
                  </a:lnTo>
                  <a:lnTo>
                    <a:pt x="679" y="661"/>
                  </a:lnTo>
                  <a:lnTo>
                    <a:pt x="679" y="659"/>
                  </a:lnTo>
                  <a:lnTo>
                    <a:pt x="679" y="658"/>
                  </a:lnTo>
                  <a:lnTo>
                    <a:pt x="679" y="658"/>
                  </a:lnTo>
                  <a:lnTo>
                    <a:pt x="679" y="658"/>
                  </a:lnTo>
                  <a:lnTo>
                    <a:pt x="679" y="658"/>
                  </a:lnTo>
                  <a:lnTo>
                    <a:pt x="681" y="656"/>
                  </a:lnTo>
                  <a:lnTo>
                    <a:pt x="681" y="656"/>
                  </a:lnTo>
                  <a:lnTo>
                    <a:pt x="681" y="656"/>
                  </a:lnTo>
                  <a:lnTo>
                    <a:pt x="681" y="654"/>
                  </a:lnTo>
                  <a:lnTo>
                    <a:pt x="681" y="654"/>
                  </a:lnTo>
                  <a:lnTo>
                    <a:pt x="679" y="654"/>
                  </a:lnTo>
                  <a:lnTo>
                    <a:pt x="677" y="654"/>
                  </a:lnTo>
                  <a:lnTo>
                    <a:pt x="677" y="654"/>
                  </a:lnTo>
                  <a:lnTo>
                    <a:pt x="677" y="654"/>
                  </a:lnTo>
                  <a:lnTo>
                    <a:pt x="676" y="654"/>
                  </a:lnTo>
                  <a:lnTo>
                    <a:pt x="674" y="658"/>
                  </a:lnTo>
                  <a:lnTo>
                    <a:pt x="674" y="656"/>
                  </a:lnTo>
                  <a:lnTo>
                    <a:pt x="672" y="656"/>
                  </a:lnTo>
                  <a:lnTo>
                    <a:pt x="670" y="654"/>
                  </a:lnTo>
                  <a:lnTo>
                    <a:pt x="670" y="656"/>
                  </a:lnTo>
                  <a:lnTo>
                    <a:pt x="667" y="658"/>
                  </a:lnTo>
                  <a:lnTo>
                    <a:pt x="667" y="658"/>
                  </a:lnTo>
                  <a:lnTo>
                    <a:pt x="667" y="659"/>
                  </a:lnTo>
                  <a:lnTo>
                    <a:pt x="665" y="661"/>
                  </a:lnTo>
                  <a:lnTo>
                    <a:pt x="667" y="661"/>
                  </a:lnTo>
                  <a:lnTo>
                    <a:pt x="667" y="663"/>
                  </a:lnTo>
                  <a:lnTo>
                    <a:pt x="667" y="664"/>
                  </a:lnTo>
                  <a:lnTo>
                    <a:pt x="665" y="664"/>
                  </a:lnTo>
                  <a:lnTo>
                    <a:pt x="665" y="664"/>
                  </a:lnTo>
                  <a:lnTo>
                    <a:pt x="665" y="663"/>
                  </a:lnTo>
                  <a:lnTo>
                    <a:pt x="665" y="663"/>
                  </a:lnTo>
                  <a:lnTo>
                    <a:pt x="665" y="661"/>
                  </a:lnTo>
                  <a:lnTo>
                    <a:pt x="664" y="659"/>
                  </a:lnTo>
                  <a:lnTo>
                    <a:pt x="662" y="659"/>
                  </a:lnTo>
                  <a:lnTo>
                    <a:pt x="662" y="658"/>
                  </a:lnTo>
                  <a:lnTo>
                    <a:pt x="662" y="658"/>
                  </a:lnTo>
                  <a:lnTo>
                    <a:pt x="664" y="656"/>
                  </a:lnTo>
                  <a:lnTo>
                    <a:pt x="664" y="656"/>
                  </a:lnTo>
                  <a:lnTo>
                    <a:pt x="665" y="656"/>
                  </a:lnTo>
                  <a:lnTo>
                    <a:pt x="665" y="654"/>
                  </a:lnTo>
                  <a:lnTo>
                    <a:pt x="665" y="654"/>
                  </a:lnTo>
                  <a:lnTo>
                    <a:pt x="664" y="652"/>
                  </a:lnTo>
                  <a:lnTo>
                    <a:pt x="662" y="652"/>
                  </a:lnTo>
                  <a:lnTo>
                    <a:pt x="660" y="647"/>
                  </a:lnTo>
                  <a:lnTo>
                    <a:pt x="660" y="647"/>
                  </a:lnTo>
                  <a:lnTo>
                    <a:pt x="659" y="646"/>
                  </a:lnTo>
                  <a:lnTo>
                    <a:pt x="657" y="646"/>
                  </a:lnTo>
                  <a:lnTo>
                    <a:pt x="657" y="644"/>
                  </a:lnTo>
                  <a:lnTo>
                    <a:pt x="657" y="642"/>
                  </a:lnTo>
                  <a:lnTo>
                    <a:pt x="657" y="642"/>
                  </a:lnTo>
                  <a:lnTo>
                    <a:pt x="655" y="642"/>
                  </a:lnTo>
                  <a:lnTo>
                    <a:pt x="654" y="641"/>
                  </a:lnTo>
                  <a:lnTo>
                    <a:pt x="652" y="641"/>
                  </a:lnTo>
                  <a:lnTo>
                    <a:pt x="649" y="637"/>
                  </a:lnTo>
                  <a:lnTo>
                    <a:pt x="647" y="636"/>
                  </a:lnTo>
                  <a:lnTo>
                    <a:pt x="647" y="634"/>
                  </a:lnTo>
                  <a:lnTo>
                    <a:pt x="647" y="632"/>
                  </a:lnTo>
                  <a:lnTo>
                    <a:pt x="645" y="632"/>
                  </a:lnTo>
                  <a:lnTo>
                    <a:pt x="643" y="631"/>
                  </a:lnTo>
                  <a:lnTo>
                    <a:pt x="643" y="627"/>
                  </a:lnTo>
                  <a:lnTo>
                    <a:pt x="640" y="625"/>
                  </a:lnTo>
                  <a:lnTo>
                    <a:pt x="640" y="624"/>
                  </a:lnTo>
                  <a:lnTo>
                    <a:pt x="640" y="622"/>
                  </a:lnTo>
                  <a:lnTo>
                    <a:pt x="638" y="620"/>
                  </a:lnTo>
                  <a:lnTo>
                    <a:pt x="637" y="619"/>
                  </a:lnTo>
                  <a:lnTo>
                    <a:pt x="635" y="620"/>
                  </a:lnTo>
                  <a:lnTo>
                    <a:pt x="635" y="620"/>
                  </a:lnTo>
                  <a:lnTo>
                    <a:pt x="633" y="619"/>
                  </a:lnTo>
                  <a:lnTo>
                    <a:pt x="633" y="619"/>
                  </a:lnTo>
                  <a:lnTo>
                    <a:pt x="633" y="617"/>
                  </a:lnTo>
                  <a:lnTo>
                    <a:pt x="635" y="614"/>
                  </a:lnTo>
                  <a:lnTo>
                    <a:pt x="635" y="609"/>
                  </a:lnTo>
                  <a:lnTo>
                    <a:pt x="635" y="605"/>
                  </a:lnTo>
                  <a:lnTo>
                    <a:pt x="638" y="602"/>
                  </a:lnTo>
                  <a:lnTo>
                    <a:pt x="638" y="602"/>
                  </a:lnTo>
                  <a:lnTo>
                    <a:pt x="638" y="600"/>
                  </a:lnTo>
                  <a:lnTo>
                    <a:pt x="638" y="598"/>
                  </a:lnTo>
                  <a:lnTo>
                    <a:pt x="638" y="597"/>
                  </a:lnTo>
                  <a:lnTo>
                    <a:pt x="637" y="597"/>
                  </a:lnTo>
                  <a:lnTo>
                    <a:pt x="637" y="597"/>
                  </a:lnTo>
                  <a:lnTo>
                    <a:pt x="637" y="593"/>
                  </a:lnTo>
                  <a:lnTo>
                    <a:pt x="638" y="588"/>
                  </a:lnTo>
                  <a:lnTo>
                    <a:pt x="638" y="585"/>
                  </a:lnTo>
                  <a:lnTo>
                    <a:pt x="637" y="581"/>
                  </a:lnTo>
                  <a:lnTo>
                    <a:pt x="635" y="578"/>
                  </a:lnTo>
                  <a:lnTo>
                    <a:pt x="632" y="573"/>
                  </a:lnTo>
                  <a:lnTo>
                    <a:pt x="630" y="571"/>
                  </a:lnTo>
                  <a:lnTo>
                    <a:pt x="630" y="571"/>
                  </a:lnTo>
                  <a:lnTo>
                    <a:pt x="628" y="570"/>
                  </a:lnTo>
                  <a:lnTo>
                    <a:pt x="630" y="568"/>
                  </a:lnTo>
                  <a:lnTo>
                    <a:pt x="630" y="566"/>
                  </a:lnTo>
                  <a:lnTo>
                    <a:pt x="632" y="566"/>
                  </a:lnTo>
                  <a:lnTo>
                    <a:pt x="632" y="565"/>
                  </a:lnTo>
                  <a:lnTo>
                    <a:pt x="630" y="565"/>
                  </a:lnTo>
                  <a:lnTo>
                    <a:pt x="630" y="565"/>
                  </a:lnTo>
                  <a:lnTo>
                    <a:pt x="630" y="563"/>
                  </a:lnTo>
                  <a:lnTo>
                    <a:pt x="630" y="561"/>
                  </a:lnTo>
                  <a:lnTo>
                    <a:pt x="630" y="558"/>
                  </a:lnTo>
                  <a:lnTo>
                    <a:pt x="630" y="556"/>
                  </a:lnTo>
                  <a:lnTo>
                    <a:pt x="630" y="556"/>
                  </a:lnTo>
                  <a:lnTo>
                    <a:pt x="627" y="548"/>
                  </a:lnTo>
                  <a:lnTo>
                    <a:pt x="625" y="548"/>
                  </a:lnTo>
                  <a:lnTo>
                    <a:pt x="625" y="548"/>
                  </a:lnTo>
                  <a:lnTo>
                    <a:pt x="627" y="546"/>
                  </a:lnTo>
                  <a:lnTo>
                    <a:pt x="627" y="544"/>
                  </a:lnTo>
                  <a:lnTo>
                    <a:pt x="627" y="544"/>
                  </a:lnTo>
                  <a:lnTo>
                    <a:pt x="627" y="543"/>
                  </a:lnTo>
                  <a:lnTo>
                    <a:pt x="625" y="541"/>
                  </a:lnTo>
                  <a:lnTo>
                    <a:pt x="621" y="539"/>
                  </a:lnTo>
                  <a:lnTo>
                    <a:pt x="621" y="539"/>
                  </a:lnTo>
                  <a:lnTo>
                    <a:pt x="621" y="539"/>
                  </a:lnTo>
                  <a:lnTo>
                    <a:pt x="621" y="538"/>
                  </a:lnTo>
                  <a:lnTo>
                    <a:pt x="621" y="538"/>
                  </a:lnTo>
                  <a:lnTo>
                    <a:pt x="621" y="536"/>
                  </a:lnTo>
                  <a:lnTo>
                    <a:pt x="623" y="536"/>
                  </a:lnTo>
                  <a:lnTo>
                    <a:pt x="623" y="534"/>
                  </a:lnTo>
                  <a:lnTo>
                    <a:pt x="621" y="531"/>
                  </a:lnTo>
                  <a:lnTo>
                    <a:pt x="621" y="531"/>
                  </a:lnTo>
                  <a:lnTo>
                    <a:pt x="620" y="531"/>
                  </a:lnTo>
                  <a:lnTo>
                    <a:pt x="620" y="531"/>
                  </a:lnTo>
                  <a:lnTo>
                    <a:pt x="620" y="527"/>
                  </a:lnTo>
                  <a:lnTo>
                    <a:pt x="621" y="527"/>
                  </a:lnTo>
                  <a:lnTo>
                    <a:pt x="621" y="526"/>
                  </a:lnTo>
                  <a:lnTo>
                    <a:pt x="623" y="526"/>
                  </a:lnTo>
                  <a:lnTo>
                    <a:pt x="623" y="526"/>
                  </a:lnTo>
                  <a:lnTo>
                    <a:pt x="623" y="524"/>
                  </a:lnTo>
                  <a:lnTo>
                    <a:pt x="623" y="524"/>
                  </a:lnTo>
                  <a:lnTo>
                    <a:pt x="623" y="522"/>
                  </a:lnTo>
                  <a:lnTo>
                    <a:pt x="625" y="522"/>
                  </a:lnTo>
                  <a:lnTo>
                    <a:pt x="623" y="521"/>
                  </a:lnTo>
                  <a:lnTo>
                    <a:pt x="623" y="519"/>
                  </a:lnTo>
                  <a:lnTo>
                    <a:pt x="625" y="517"/>
                  </a:lnTo>
                  <a:lnTo>
                    <a:pt x="628" y="517"/>
                  </a:lnTo>
                  <a:lnTo>
                    <a:pt x="628" y="516"/>
                  </a:lnTo>
                  <a:lnTo>
                    <a:pt x="628" y="514"/>
                  </a:lnTo>
                  <a:lnTo>
                    <a:pt x="627" y="512"/>
                  </a:lnTo>
                  <a:lnTo>
                    <a:pt x="627" y="514"/>
                  </a:lnTo>
                  <a:lnTo>
                    <a:pt x="625" y="516"/>
                  </a:lnTo>
                  <a:lnTo>
                    <a:pt x="623" y="516"/>
                  </a:lnTo>
                  <a:lnTo>
                    <a:pt x="623" y="516"/>
                  </a:lnTo>
                  <a:lnTo>
                    <a:pt x="621" y="516"/>
                  </a:lnTo>
                  <a:lnTo>
                    <a:pt x="621" y="514"/>
                  </a:lnTo>
                  <a:lnTo>
                    <a:pt x="620" y="512"/>
                  </a:lnTo>
                  <a:lnTo>
                    <a:pt x="620" y="509"/>
                  </a:lnTo>
                  <a:lnTo>
                    <a:pt x="620" y="507"/>
                  </a:lnTo>
                  <a:lnTo>
                    <a:pt x="620" y="502"/>
                  </a:lnTo>
                  <a:lnTo>
                    <a:pt x="621" y="500"/>
                  </a:lnTo>
                  <a:lnTo>
                    <a:pt x="627" y="490"/>
                  </a:lnTo>
                  <a:lnTo>
                    <a:pt x="628" y="489"/>
                  </a:lnTo>
                  <a:lnTo>
                    <a:pt x="625" y="489"/>
                  </a:lnTo>
                  <a:lnTo>
                    <a:pt x="623" y="489"/>
                  </a:lnTo>
                  <a:lnTo>
                    <a:pt x="623" y="489"/>
                  </a:lnTo>
                  <a:lnTo>
                    <a:pt x="618" y="483"/>
                  </a:lnTo>
                  <a:lnTo>
                    <a:pt x="616" y="482"/>
                  </a:lnTo>
                  <a:lnTo>
                    <a:pt x="618" y="478"/>
                  </a:lnTo>
                  <a:lnTo>
                    <a:pt x="616" y="478"/>
                  </a:lnTo>
                  <a:lnTo>
                    <a:pt x="615" y="480"/>
                  </a:lnTo>
                  <a:lnTo>
                    <a:pt x="613" y="480"/>
                  </a:lnTo>
                  <a:lnTo>
                    <a:pt x="611" y="480"/>
                  </a:lnTo>
                  <a:lnTo>
                    <a:pt x="610" y="478"/>
                  </a:lnTo>
                  <a:lnTo>
                    <a:pt x="610" y="478"/>
                  </a:lnTo>
                  <a:lnTo>
                    <a:pt x="608" y="478"/>
                  </a:lnTo>
                  <a:lnTo>
                    <a:pt x="605" y="477"/>
                  </a:lnTo>
                  <a:lnTo>
                    <a:pt x="603" y="475"/>
                  </a:lnTo>
                  <a:lnTo>
                    <a:pt x="601" y="477"/>
                  </a:lnTo>
                  <a:lnTo>
                    <a:pt x="600" y="475"/>
                  </a:lnTo>
                  <a:lnTo>
                    <a:pt x="594" y="472"/>
                  </a:lnTo>
                  <a:lnTo>
                    <a:pt x="594" y="470"/>
                  </a:lnTo>
                  <a:lnTo>
                    <a:pt x="594" y="470"/>
                  </a:lnTo>
                  <a:lnTo>
                    <a:pt x="593" y="465"/>
                  </a:lnTo>
                  <a:lnTo>
                    <a:pt x="593" y="465"/>
                  </a:lnTo>
                  <a:lnTo>
                    <a:pt x="593" y="463"/>
                  </a:lnTo>
                  <a:lnTo>
                    <a:pt x="591" y="463"/>
                  </a:lnTo>
                  <a:lnTo>
                    <a:pt x="591" y="463"/>
                  </a:lnTo>
                  <a:lnTo>
                    <a:pt x="591" y="462"/>
                  </a:lnTo>
                  <a:lnTo>
                    <a:pt x="591" y="462"/>
                  </a:lnTo>
                  <a:lnTo>
                    <a:pt x="591" y="460"/>
                  </a:lnTo>
                  <a:lnTo>
                    <a:pt x="589" y="460"/>
                  </a:lnTo>
                  <a:lnTo>
                    <a:pt x="584" y="460"/>
                  </a:lnTo>
                  <a:lnTo>
                    <a:pt x="581" y="460"/>
                  </a:lnTo>
                  <a:lnTo>
                    <a:pt x="581" y="458"/>
                  </a:lnTo>
                  <a:lnTo>
                    <a:pt x="579" y="456"/>
                  </a:lnTo>
                  <a:lnTo>
                    <a:pt x="578" y="455"/>
                  </a:lnTo>
                  <a:lnTo>
                    <a:pt x="576" y="455"/>
                  </a:lnTo>
                  <a:lnTo>
                    <a:pt x="572" y="456"/>
                  </a:lnTo>
                  <a:lnTo>
                    <a:pt x="571" y="455"/>
                  </a:lnTo>
                  <a:lnTo>
                    <a:pt x="571" y="455"/>
                  </a:lnTo>
                  <a:lnTo>
                    <a:pt x="569" y="453"/>
                  </a:lnTo>
                  <a:lnTo>
                    <a:pt x="569" y="451"/>
                  </a:lnTo>
                  <a:lnTo>
                    <a:pt x="567" y="450"/>
                  </a:lnTo>
                  <a:lnTo>
                    <a:pt x="566" y="450"/>
                  </a:lnTo>
                  <a:lnTo>
                    <a:pt x="566" y="448"/>
                  </a:lnTo>
                  <a:lnTo>
                    <a:pt x="566" y="443"/>
                  </a:lnTo>
                  <a:lnTo>
                    <a:pt x="566" y="443"/>
                  </a:lnTo>
                  <a:lnTo>
                    <a:pt x="567" y="441"/>
                  </a:lnTo>
                  <a:lnTo>
                    <a:pt x="567" y="440"/>
                  </a:lnTo>
                  <a:lnTo>
                    <a:pt x="567" y="438"/>
                  </a:lnTo>
                  <a:lnTo>
                    <a:pt x="567" y="436"/>
                  </a:lnTo>
                  <a:lnTo>
                    <a:pt x="566" y="438"/>
                  </a:lnTo>
                  <a:lnTo>
                    <a:pt x="564" y="440"/>
                  </a:lnTo>
                  <a:lnTo>
                    <a:pt x="562" y="440"/>
                  </a:lnTo>
                  <a:lnTo>
                    <a:pt x="562" y="438"/>
                  </a:lnTo>
                  <a:lnTo>
                    <a:pt x="562" y="434"/>
                  </a:lnTo>
                  <a:lnTo>
                    <a:pt x="562" y="431"/>
                  </a:lnTo>
                  <a:lnTo>
                    <a:pt x="564" y="431"/>
                  </a:lnTo>
                  <a:lnTo>
                    <a:pt x="559" y="426"/>
                  </a:lnTo>
                  <a:lnTo>
                    <a:pt x="559" y="424"/>
                  </a:lnTo>
                  <a:lnTo>
                    <a:pt x="559" y="424"/>
                  </a:lnTo>
                  <a:lnTo>
                    <a:pt x="557" y="423"/>
                  </a:lnTo>
                  <a:lnTo>
                    <a:pt x="557" y="423"/>
                  </a:lnTo>
                  <a:lnTo>
                    <a:pt x="556" y="423"/>
                  </a:lnTo>
                  <a:lnTo>
                    <a:pt x="556" y="421"/>
                  </a:lnTo>
                  <a:lnTo>
                    <a:pt x="554" y="421"/>
                  </a:lnTo>
                  <a:lnTo>
                    <a:pt x="554" y="423"/>
                  </a:lnTo>
                  <a:lnTo>
                    <a:pt x="554" y="423"/>
                  </a:lnTo>
                  <a:lnTo>
                    <a:pt x="554" y="424"/>
                  </a:lnTo>
                  <a:lnTo>
                    <a:pt x="554" y="424"/>
                  </a:lnTo>
                  <a:lnTo>
                    <a:pt x="554" y="424"/>
                  </a:lnTo>
                  <a:lnTo>
                    <a:pt x="552" y="429"/>
                  </a:lnTo>
                  <a:lnTo>
                    <a:pt x="551" y="429"/>
                  </a:lnTo>
                  <a:lnTo>
                    <a:pt x="539" y="434"/>
                  </a:lnTo>
                  <a:lnTo>
                    <a:pt x="539" y="434"/>
                  </a:lnTo>
                  <a:lnTo>
                    <a:pt x="537" y="434"/>
                  </a:lnTo>
                  <a:lnTo>
                    <a:pt x="535" y="434"/>
                  </a:lnTo>
                  <a:lnTo>
                    <a:pt x="535" y="433"/>
                  </a:lnTo>
                  <a:lnTo>
                    <a:pt x="535" y="433"/>
                  </a:lnTo>
                  <a:lnTo>
                    <a:pt x="534" y="429"/>
                  </a:lnTo>
                  <a:lnTo>
                    <a:pt x="532" y="429"/>
                  </a:lnTo>
                  <a:lnTo>
                    <a:pt x="532" y="429"/>
                  </a:lnTo>
                  <a:lnTo>
                    <a:pt x="532" y="431"/>
                  </a:lnTo>
                  <a:lnTo>
                    <a:pt x="532" y="431"/>
                  </a:lnTo>
                  <a:lnTo>
                    <a:pt x="532" y="431"/>
                  </a:lnTo>
                  <a:lnTo>
                    <a:pt x="532" y="431"/>
                  </a:lnTo>
                  <a:lnTo>
                    <a:pt x="530" y="429"/>
                  </a:lnTo>
                  <a:lnTo>
                    <a:pt x="530" y="429"/>
                  </a:lnTo>
                  <a:lnTo>
                    <a:pt x="529" y="429"/>
                  </a:lnTo>
                  <a:lnTo>
                    <a:pt x="529" y="433"/>
                  </a:lnTo>
                  <a:lnTo>
                    <a:pt x="529" y="434"/>
                  </a:lnTo>
                  <a:lnTo>
                    <a:pt x="529" y="436"/>
                  </a:lnTo>
                  <a:lnTo>
                    <a:pt x="529" y="438"/>
                  </a:lnTo>
                  <a:lnTo>
                    <a:pt x="527" y="440"/>
                  </a:lnTo>
                  <a:lnTo>
                    <a:pt x="525" y="441"/>
                  </a:lnTo>
                  <a:lnTo>
                    <a:pt x="523" y="441"/>
                  </a:lnTo>
                  <a:lnTo>
                    <a:pt x="523" y="443"/>
                  </a:lnTo>
                  <a:lnTo>
                    <a:pt x="518" y="446"/>
                  </a:lnTo>
                  <a:lnTo>
                    <a:pt x="515" y="448"/>
                  </a:lnTo>
                  <a:lnTo>
                    <a:pt x="512" y="450"/>
                  </a:lnTo>
                  <a:lnTo>
                    <a:pt x="510" y="450"/>
                  </a:lnTo>
                  <a:lnTo>
                    <a:pt x="508" y="450"/>
                  </a:lnTo>
                  <a:lnTo>
                    <a:pt x="508" y="451"/>
                  </a:lnTo>
                  <a:lnTo>
                    <a:pt x="508" y="450"/>
                  </a:lnTo>
                  <a:lnTo>
                    <a:pt x="507" y="450"/>
                  </a:lnTo>
                  <a:lnTo>
                    <a:pt x="503" y="450"/>
                  </a:lnTo>
                  <a:lnTo>
                    <a:pt x="502" y="450"/>
                  </a:lnTo>
                  <a:lnTo>
                    <a:pt x="502" y="448"/>
                  </a:lnTo>
                  <a:lnTo>
                    <a:pt x="500" y="448"/>
                  </a:lnTo>
                  <a:lnTo>
                    <a:pt x="498" y="446"/>
                  </a:lnTo>
                  <a:lnTo>
                    <a:pt x="496" y="445"/>
                  </a:lnTo>
                  <a:lnTo>
                    <a:pt x="495" y="443"/>
                  </a:lnTo>
                  <a:lnTo>
                    <a:pt x="491" y="436"/>
                  </a:lnTo>
                  <a:lnTo>
                    <a:pt x="488" y="426"/>
                  </a:lnTo>
                  <a:lnTo>
                    <a:pt x="488" y="418"/>
                  </a:lnTo>
                  <a:lnTo>
                    <a:pt x="486" y="416"/>
                  </a:lnTo>
                  <a:lnTo>
                    <a:pt x="486" y="414"/>
                  </a:lnTo>
                  <a:lnTo>
                    <a:pt x="486" y="409"/>
                  </a:lnTo>
                  <a:lnTo>
                    <a:pt x="486" y="407"/>
                  </a:lnTo>
                  <a:lnTo>
                    <a:pt x="481" y="404"/>
                  </a:lnTo>
                  <a:lnTo>
                    <a:pt x="480" y="402"/>
                  </a:lnTo>
                  <a:lnTo>
                    <a:pt x="480" y="402"/>
                  </a:lnTo>
                  <a:lnTo>
                    <a:pt x="480" y="401"/>
                  </a:lnTo>
                  <a:lnTo>
                    <a:pt x="478" y="401"/>
                  </a:lnTo>
                  <a:lnTo>
                    <a:pt x="478" y="397"/>
                  </a:lnTo>
                  <a:lnTo>
                    <a:pt x="478" y="397"/>
                  </a:lnTo>
                  <a:lnTo>
                    <a:pt x="476" y="394"/>
                  </a:lnTo>
                  <a:lnTo>
                    <a:pt x="474" y="392"/>
                  </a:lnTo>
                  <a:lnTo>
                    <a:pt x="474" y="391"/>
                  </a:lnTo>
                  <a:lnTo>
                    <a:pt x="473" y="387"/>
                  </a:lnTo>
                  <a:lnTo>
                    <a:pt x="473" y="385"/>
                  </a:lnTo>
                  <a:lnTo>
                    <a:pt x="473" y="385"/>
                  </a:lnTo>
                  <a:lnTo>
                    <a:pt x="474" y="382"/>
                  </a:lnTo>
                  <a:lnTo>
                    <a:pt x="474" y="377"/>
                  </a:lnTo>
                  <a:lnTo>
                    <a:pt x="476" y="374"/>
                  </a:lnTo>
                  <a:lnTo>
                    <a:pt x="478" y="369"/>
                  </a:lnTo>
                  <a:lnTo>
                    <a:pt x="478" y="367"/>
                  </a:lnTo>
                  <a:lnTo>
                    <a:pt x="478" y="367"/>
                  </a:lnTo>
                  <a:lnTo>
                    <a:pt x="478" y="365"/>
                  </a:lnTo>
                  <a:lnTo>
                    <a:pt x="478" y="360"/>
                  </a:lnTo>
                  <a:lnTo>
                    <a:pt x="478" y="358"/>
                  </a:lnTo>
                  <a:lnTo>
                    <a:pt x="478" y="357"/>
                  </a:lnTo>
                  <a:lnTo>
                    <a:pt x="478" y="357"/>
                  </a:lnTo>
                  <a:lnTo>
                    <a:pt x="476" y="355"/>
                  </a:lnTo>
                  <a:lnTo>
                    <a:pt x="476" y="355"/>
                  </a:lnTo>
                  <a:lnTo>
                    <a:pt x="473" y="352"/>
                  </a:lnTo>
                  <a:lnTo>
                    <a:pt x="473" y="352"/>
                  </a:lnTo>
                  <a:lnTo>
                    <a:pt x="473" y="350"/>
                  </a:lnTo>
                  <a:lnTo>
                    <a:pt x="473" y="338"/>
                  </a:lnTo>
                  <a:lnTo>
                    <a:pt x="471" y="328"/>
                  </a:lnTo>
                  <a:lnTo>
                    <a:pt x="471" y="321"/>
                  </a:lnTo>
                  <a:lnTo>
                    <a:pt x="471" y="318"/>
                  </a:lnTo>
                  <a:lnTo>
                    <a:pt x="469" y="314"/>
                  </a:lnTo>
                  <a:lnTo>
                    <a:pt x="474" y="308"/>
                  </a:lnTo>
                  <a:lnTo>
                    <a:pt x="473" y="308"/>
                  </a:lnTo>
                  <a:lnTo>
                    <a:pt x="471" y="309"/>
                  </a:lnTo>
                  <a:lnTo>
                    <a:pt x="469" y="309"/>
                  </a:lnTo>
                  <a:lnTo>
                    <a:pt x="468" y="309"/>
                  </a:lnTo>
                  <a:lnTo>
                    <a:pt x="466" y="309"/>
                  </a:lnTo>
                  <a:lnTo>
                    <a:pt x="466" y="309"/>
                  </a:lnTo>
                  <a:lnTo>
                    <a:pt x="464" y="309"/>
                  </a:lnTo>
                  <a:lnTo>
                    <a:pt x="464" y="309"/>
                  </a:lnTo>
                  <a:lnTo>
                    <a:pt x="463" y="311"/>
                  </a:lnTo>
                  <a:lnTo>
                    <a:pt x="461" y="311"/>
                  </a:lnTo>
                  <a:lnTo>
                    <a:pt x="461" y="309"/>
                  </a:lnTo>
                  <a:lnTo>
                    <a:pt x="459" y="309"/>
                  </a:lnTo>
                  <a:lnTo>
                    <a:pt x="458" y="311"/>
                  </a:lnTo>
                  <a:lnTo>
                    <a:pt x="459" y="309"/>
                  </a:lnTo>
                  <a:lnTo>
                    <a:pt x="459" y="306"/>
                  </a:lnTo>
                  <a:lnTo>
                    <a:pt x="459" y="301"/>
                  </a:lnTo>
                  <a:lnTo>
                    <a:pt x="459" y="299"/>
                  </a:lnTo>
                  <a:lnTo>
                    <a:pt x="463" y="294"/>
                  </a:lnTo>
                  <a:lnTo>
                    <a:pt x="463" y="294"/>
                  </a:lnTo>
                  <a:lnTo>
                    <a:pt x="463" y="294"/>
                  </a:lnTo>
                  <a:lnTo>
                    <a:pt x="463" y="292"/>
                  </a:lnTo>
                  <a:lnTo>
                    <a:pt x="464" y="289"/>
                  </a:lnTo>
                  <a:lnTo>
                    <a:pt x="464" y="289"/>
                  </a:lnTo>
                  <a:lnTo>
                    <a:pt x="463" y="287"/>
                  </a:lnTo>
                  <a:lnTo>
                    <a:pt x="461" y="286"/>
                  </a:lnTo>
                  <a:lnTo>
                    <a:pt x="459" y="286"/>
                  </a:lnTo>
                  <a:lnTo>
                    <a:pt x="459" y="286"/>
                  </a:lnTo>
                  <a:lnTo>
                    <a:pt x="456" y="284"/>
                  </a:lnTo>
                  <a:lnTo>
                    <a:pt x="454" y="284"/>
                  </a:lnTo>
                  <a:lnTo>
                    <a:pt x="453" y="282"/>
                  </a:lnTo>
                  <a:lnTo>
                    <a:pt x="453" y="281"/>
                  </a:lnTo>
                  <a:lnTo>
                    <a:pt x="451" y="279"/>
                  </a:lnTo>
                  <a:lnTo>
                    <a:pt x="451" y="274"/>
                  </a:lnTo>
                  <a:lnTo>
                    <a:pt x="451" y="272"/>
                  </a:lnTo>
                  <a:lnTo>
                    <a:pt x="449" y="271"/>
                  </a:lnTo>
                  <a:lnTo>
                    <a:pt x="449" y="271"/>
                  </a:lnTo>
                  <a:lnTo>
                    <a:pt x="449" y="269"/>
                  </a:lnTo>
                  <a:lnTo>
                    <a:pt x="446" y="267"/>
                  </a:lnTo>
                  <a:lnTo>
                    <a:pt x="446" y="267"/>
                  </a:lnTo>
                  <a:lnTo>
                    <a:pt x="444" y="265"/>
                  </a:lnTo>
                  <a:lnTo>
                    <a:pt x="442" y="265"/>
                  </a:lnTo>
                  <a:lnTo>
                    <a:pt x="439" y="265"/>
                  </a:lnTo>
                  <a:lnTo>
                    <a:pt x="436" y="265"/>
                  </a:lnTo>
                  <a:lnTo>
                    <a:pt x="434" y="265"/>
                  </a:lnTo>
                  <a:lnTo>
                    <a:pt x="434" y="264"/>
                  </a:lnTo>
                  <a:lnTo>
                    <a:pt x="434" y="260"/>
                  </a:lnTo>
                  <a:lnTo>
                    <a:pt x="434" y="259"/>
                  </a:lnTo>
                  <a:lnTo>
                    <a:pt x="436" y="257"/>
                  </a:lnTo>
                  <a:lnTo>
                    <a:pt x="436" y="257"/>
                  </a:lnTo>
                  <a:lnTo>
                    <a:pt x="434" y="257"/>
                  </a:lnTo>
                  <a:lnTo>
                    <a:pt x="434" y="257"/>
                  </a:lnTo>
                  <a:lnTo>
                    <a:pt x="434" y="255"/>
                  </a:lnTo>
                  <a:lnTo>
                    <a:pt x="436" y="255"/>
                  </a:lnTo>
                  <a:lnTo>
                    <a:pt x="436" y="254"/>
                  </a:lnTo>
                  <a:lnTo>
                    <a:pt x="436" y="254"/>
                  </a:lnTo>
                  <a:lnTo>
                    <a:pt x="434" y="250"/>
                  </a:lnTo>
                  <a:lnTo>
                    <a:pt x="434" y="250"/>
                  </a:lnTo>
                  <a:lnTo>
                    <a:pt x="436" y="249"/>
                  </a:lnTo>
                  <a:lnTo>
                    <a:pt x="436" y="249"/>
                  </a:lnTo>
                  <a:lnTo>
                    <a:pt x="436" y="249"/>
                  </a:lnTo>
                  <a:lnTo>
                    <a:pt x="437" y="249"/>
                  </a:lnTo>
                  <a:lnTo>
                    <a:pt x="444" y="235"/>
                  </a:lnTo>
                  <a:lnTo>
                    <a:pt x="447" y="235"/>
                  </a:lnTo>
                  <a:lnTo>
                    <a:pt x="447" y="235"/>
                  </a:lnTo>
                  <a:lnTo>
                    <a:pt x="449" y="233"/>
                  </a:lnTo>
                  <a:lnTo>
                    <a:pt x="447" y="233"/>
                  </a:lnTo>
                  <a:lnTo>
                    <a:pt x="447" y="232"/>
                  </a:lnTo>
                  <a:lnTo>
                    <a:pt x="444" y="233"/>
                  </a:lnTo>
                  <a:lnTo>
                    <a:pt x="442" y="233"/>
                  </a:lnTo>
                  <a:lnTo>
                    <a:pt x="442" y="233"/>
                  </a:lnTo>
                  <a:lnTo>
                    <a:pt x="437" y="228"/>
                  </a:lnTo>
                  <a:lnTo>
                    <a:pt x="436" y="228"/>
                  </a:lnTo>
                  <a:lnTo>
                    <a:pt x="434" y="228"/>
                  </a:lnTo>
                  <a:lnTo>
                    <a:pt x="431" y="230"/>
                  </a:lnTo>
                  <a:lnTo>
                    <a:pt x="429" y="230"/>
                  </a:lnTo>
                  <a:lnTo>
                    <a:pt x="427" y="230"/>
                  </a:lnTo>
                  <a:lnTo>
                    <a:pt x="425" y="230"/>
                  </a:lnTo>
                  <a:lnTo>
                    <a:pt x="422" y="227"/>
                  </a:lnTo>
                  <a:lnTo>
                    <a:pt x="420" y="227"/>
                  </a:lnTo>
                  <a:lnTo>
                    <a:pt x="417" y="223"/>
                  </a:lnTo>
                  <a:lnTo>
                    <a:pt x="415" y="222"/>
                  </a:lnTo>
                  <a:lnTo>
                    <a:pt x="415" y="222"/>
                  </a:lnTo>
                  <a:lnTo>
                    <a:pt x="415" y="213"/>
                  </a:lnTo>
                  <a:lnTo>
                    <a:pt x="415" y="203"/>
                  </a:lnTo>
                  <a:lnTo>
                    <a:pt x="415" y="201"/>
                  </a:lnTo>
                  <a:lnTo>
                    <a:pt x="414" y="200"/>
                  </a:lnTo>
                  <a:lnTo>
                    <a:pt x="414" y="200"/>
                  </a:lnTo>
                  <a:lnTo>
                    <a:pt x="414" y="194"/>
                  </a:lnTo>
                  <a:lnTo>
                    <a:pt x="414" y="193"/>
                  </a:lnTo>
                  <a:lnTo>
                    <a:pt x="412" y="193"/>
                  </a:lnTo>
                  <a:lnTo>
                    <a:pt x="412" y="191"/>
                  </a:lnTo>
                  <a:lnTo>
                    <a:pt x="414" y="189"/>
                  </a:lnTo>
                  <a:lnTo>
                    <a:pt x="415" y="186"/>
                  </a:lnTo>
                  <a:lnTo>
                    <a:pt x="415" y="184"/>
                  </a:lnTo>
                  <a:lnTo>
                    <a:pt x="417" y="184"/>
                  </a:lnTo>
                  <a:lnTo>
                    <a:pt x="417" y="183"/>
                  </a:lnTo>
                  <a:lnTo>
                    <a:pt x="417" y="183"/>
                  </a:lnTo>
                  <a:lnTo>
                    <a:pt x="415" y="181"/>
                  </a:lnTo>
                  <a:lnTo>
                    <a:pt x="415" y="179"/>
                  </a:lnTo>
                  <a:lnTo>
                    <a:pt x="414" y="179"/>
                  </a:lnTo>
                  <a:lnTo>
                    <a:pt x="414" y="178"/>
                  </a:lnTo>
                  <a:lnTo>
                    <a:pt x="414" y="176"/>
                  </a:lnTo>
                  <a:lnTo>
                    <a:pt x="412" y="176"/>
                  </a:lnTo>
                  <a:lnTo>
                    <a:pt x="410" y="174"/>
                  </a:lnTo>
                  <a:lnTo>
                    <a:pt x="410" y="172"/>
                  </a:lnTo>
                  <a:lnTo>
                    <a:pt x="410" y="169"/>
                  </a:lnTo>
                  <a:lnTo>
                    <a:pt x="410" y="167"/>
                  </a:lnTo>
                  <a:lnTo>
                    <a:pt x="410" y="166"/>
                  </a:lnTo>
                  <a:lnTo>
                    <a:pt x="412" y="166"/>
                  </a:lnTo>
                  <a:lnTo>
                    <a:pt x="410" y="166"/>
                  </a:lnTo>
                  <a:lnTo>
                    <a:pt x="410" y="162"/>
                  </a:lnTo>
                  <a:lnTo>
                    <a:pt x="410" y="161"/>
                  </a:lnTo>
                  <a:lnTo>
                    <a:pt x="409" y="157"/>
                  </a:lnTo>
                  <a:lnTo>
                    <a:pt x="409" y="156"/>
                  </a:lnTo>
                  <a:lnTo>
                    <a:pt x="407" y="154"/>
                  </a:lnTo>
                  <a:lnTo>
                    <a:pt x="407" y="152"/>
                  </a:lnTo>
                  <a:lnTo>
                    <a:pt x="407" y="152"/>
                  </a:lnTo>
                  <a:lnTo>
                    <a:pt x="405" y="149"/>
                  </a:lnTo>
                  <a:lnTo>
                    <a:pt x="405" y="149"/>
                  </a:lnTo>
                  <a:lnTo>
                    <a:pt x="404" y="147"/>
                  </a:lnTo>
                  <a:lnTo>
                    <a:pt x="402" y="147"/>
                  </a:lnTo>
                  <a:lnTo>
                    <a:pt x="400" y="149"/>
                  </a:lnTo>
                  <a:lnTo>
                    <a:pt x="398" y="151"/>
                  </a:lnTo>
                  <a:lnTo>
                    <a:pt x="398" y="149"/>
                  </a:lnTo>
                  <a:lnTo>
                    <a:pt x="398" y="147"/>
                  </a:lnTo>
                  <a:lnTo>
                    <a:pt x="398" y="145"/>
                  </a:lnTo>
                  <a:lnTo>
                    <a:pt x="397" y="144"/>
                  </a:lnTo>
                  <a:lnTo>
                    <a:pt x="397" y="145"/>
                  </a:lnTo>
                  <a:lnTo>
                    <a:pt x="397" y="145"/>
                  </a:lnTo>
                  <a:lnTo>
                    <a:pt x="395" y="140"/>
                  </a:lnTo>
                  <a:lnTo>
                    <a:pt x="395" y="139"/>
                  </a:lnTo>
                  <a:lnTo>
                    <a:pt x="392" y="139"/>
                  </a:lnTo>
                  <a:lnTo>
                    <a:pt x="390" y="139"/>
                  </a:lnTo>
                  <a:lnTo>
                    <a:pt x="390" y="140"/>
                  </a:lnTo>
                  <a:lnTo>
                    <a:pt x="388" y="142"/>
                  </a:lnTo>
                  <a:lnTo>
                    <a:pt x="388" y="144"/>
                  </a:lnTo>
                  <a:lnTo>
                    <a:pt x="387" y="145"/>
                  </a:lnTo>
                  <a:lnTo>
                    <a:pt x="385" y="145"/>
                  </a:lnTo>
                  <a:lnTo>
                    <a:pt x="387" y="144"/>
                  </a:lnTo>
                  <a:lnTo>
                    <a:pt x="387" y="142"/>
                  </a:lnTo>
                  <a:lnTo>
                    <a:pt x="385" y="140"/>
                  </a:lnTo>
                  <a:lnTo>
                    <a:pt x="387" y="137"/>
                  </a:lnTo>
                  <a:lnTo>
                    <a:pt x="387" y="137"/>
                  </a:lnTo>
                  <a:lnTo>
                    <a:pt x="388" y="137"/>
                  </a:lnTo>
                  <a:lnTo>
                    <a:pt x="388" y="137"/>
                  </a:lnTo>
                  <a:lnTo>
                    <a:pt x="390" y="135"/>
                  </a:lnTo>
                  <a:lnTo>
                    <a:pt x="390" y="134"/>
                  </a:lnTo>
                  <a:lnTo>
                    <a:pt x="390" y="134"/>
                  </a:lnTo>
                  <a:lnTo>
                    <a:pt x="392" y="132"/>
                  </a:lnTo>
                  <a:lnTo>
                    <a:pt x="393" y="132"/>
                  </a:lnTo>
                  <a:lnTo>
                    <a:pt x="393" y="132"/>
                  </a:lnTo>
                  <a:lnTo>
                    <a:pt x="393" y="130"/>
                  </a:lnTo>
                  <a:lnTo>
                    <a:pt x="393" y="130"/>
                  </a:lnTo>
                  <a:lnTo>
                    <a:pt x="395" y="129"/>
                  </a:lnTo>
                  <a:lnTo>
                    <a:pt x="395" y="129"/>
                  </a:lnTo>
                  <a:lnTo>
                    <a:pt x="393" y="129"/>
                  </a:lnTo>
                  <a:lnTo>
                    <a:pt x="390" y="127"/>
                  </a:lnTo>
                  <a:lnTo>
                    <a:pt x="388" y="125"/>
                  </a:lnTo>
                  <a:lnTo>
                    <a:pt x="388" y="125"/>
                  </a:lnTo>
                  <a:lnTo>
                    <a:pt x="388" y="125"/>
                  </a:lnTo>
                  <a:lnTo>
                    <a:pt x="388" y="123"/>
                  </a:lnTo>
                  <a:lnTo>
                    <a:pt x="388" y="123"/>
                  </a:lnTo>
                  <a:lnTo>
                    <a:pt x="388" y="123"/>
                  </a:lnTo>
                  <a:lnTo>
                    <a:pt x="388" y="123"/>
                  </a:lnTo>
                  <a:lnTo>
                    <a:pt x="388" y="123"/>
                  </a:lnTo>
                  <a:lnTo>
                    <a:pt x="387" y="125"/>
                  </a:lnTo>
                  <a:lnTo>
                    <a:pt x="387" y="125"/>
                  </a:lnTo>
                  <a:lnTo>
                    <a:pt x="385" y="125"/>
                  </a:lnTo>
                  <a:lnTo>
                    <a:pt x="385" y="127"/>
                  </a:lnTo>
                  <a:lnTo>
                    <a:pt x="382" y="125"/>
                  </a:lnTo>
                  <a:lnTo>
                    <a:pt x="380" y="127"/>
                  </a:lnTo>
                  <a:lnTo>
                    <a:pt x="378" y="127"/>
                  </a:lnTo>
                  <a:lnTo>
                    <a:pt x="378" y="129"/>
                  </a:lnTo>
                  <a:lnTo>
                    <a:pt x="376" y="132"/>
                  </a:lnTo>
                  <a:lnTo>
                    <a:pt x="376" y="134"/>
                  </a:lnTo>
                  <a:lnTo>
                    <a:pt x="376" y="135"/>
                  </a:lnTo>
                  <a:lnTo>
                    <a:pt x="373" y="139"/>
                  </a:lnTo>
                  <a:lnTo>
                    <a:pt x="371" y="140"/>
                  </a:lnTo>
                  <a:lnTo>
                    <a:pt x="370" y="142"/>
                  </a:lnTo>
                  <a:lnTo>
                    <a:pt x="368" y="142"/>
                  </a:lnTo>
                  <a:lnTo>
                    <a:pt x="366" y="142"/>
                  </a:lnTo>
                  <a:lnTo>
                    <a:pt x="365" y="144"/>
                  </a:lnTo>
                  <a:lnTo>
                    <a:pt x="363" y="144"/>
                  </a:lnTo>
                  <a:lnTo>
                    <a:pt x="361" y="144"/>
                  </a:lnTo>
                  <a:lnTo>
                    <a:pt x="361" y="144"/>
                  </a:lnTo>
                  <a:lnTo>
                    <a:pt x="356" y="144"/>
                  </a:lnTo>
                  <a:lnTo>
                    <a:pt x="355" y="147"/>
                  </a:lnTo>
                  <a:lnTo>
                    <a:pt x="355" y="149"/>
                  </a:lnTo>
                  <a:lnTo>
                    <a:pt x="355" y="156"/>
                  </a:lnTo>
                  <a:lnTo>
                    <a:pt x="356" y="164"/>
                  </a:lnTo>
                  <a:lnTo>
                    <a:pt x="355" y="167"/>
                  </a:lnTo>
                  <a:lnTo>
                    <a:pt x="353" y="169"/>
                  </a:lnTo>
                  <a:lnTo>
                    <a:pt x="353" y="171"/>
                  </a:lnTo>
                  <a:lnTo>
                    <a:pt x="353" y="172"/>
                  </a:lnTo>
                  <a:lnTo>
                    <a:pt x="353" y="178"/>
                  </a:lnTo>
                  <a:lnTo>
                    <a:pt x="353" y="179"/>
                  </a:lnTo>
                  <a:lnTo>
                    <a:pt x="343" y="211"/>
                  </a:lnTo>
                  <a:lnTo>
                    <a:pt x="343" y="213"/>
                  </a:lnTo>
                  <a:lnTo>
                    <a:pt x="343" y="215"/>
                  </a:lnTo>
                  <a:lnTo>
                    <a:pt x="343" y="215"/>
                  </a:lnTo>
                  <a:lnTo>
                    <a:pt x="339" y="220"/>
                  </a:lnTo>
                  <a:lnTo>
                    <a:pt x="338" y="227"/>
                  </a:lnTo>
                  <a:lnTo>
                    <a:pt x="338" y="232"/>
                  </a:lnTo>
                  <a:lnTo>
                    <a:pt x="338" y="233"/>
                  </a:lnTo>
                  <a:lnTo>
                    <a:pt x="338" y="235"/>
                  </a:lnTo>
                  <a:lnTo>
                    <a:pt x="339" y="235"/>
                  </a:lnTo>
                  <a:lnTo>
                    <a:pt x="339" y="235"/>
                  </a:lnTo>
                  <a:lnTo>
                    <a:pt x="341" y="235"/>
                  </a:lnTo>
                  <a:lnTo>
                    <a:pt x="341" y="235"/>
                  </a:lnTo>
                  <a:lnTo>
                    <a:pt x="343" y="238"/>
                  </a:lnTo>
                  <a:lnTo>
                    <a:pt x="344" y="238"/>
                  </a:lnTo>
                  <a:lnTo>
                    <a:pt x="344" y="240"/>
                  </a:lnTo>
                  <a:lnTo>
                    <a:pt x="344" y="242"/>
                  </a:lnTo>
                  <a:lnTo>
                    <a:pt x="339" y="240"/>
                  </a:lnTo>
                  <a:lnTo>
                    <a:pt x="339" y="240"/>
                  </a:lnTo>
                  <a:lnTo>
                    <a:pt x="338" y="240"/>
                  </a:lnTo>
                  <a:lnTo>
                    <a:pt x="334" y="245"/>
                  </a:lnTo>
                  <a:lnTo>
                    <a:pt x="334" y="243"/>
                  </a:lnTo>
                  <a:lnTo>
                    <a:pt x="334" y="242"/>
                  </a:lnTo>
                  <a:lnTo>
                    <a:pt x="333" y="237"/>
                  </a:lnTo>
                  <a:lnTo>
                    <a:pt x="333" y="235"/>
                  </a:lnTo>
                  <a:lnTo>
                    <a:pt x="334" y="233"/>
                  </a:lnTo>
                  <a:lnTo>
                    <a:pt x="334" y="232"/>
                  </a:lnTo>
                  <a:lnTo>
                    <a:pt x="331" y="233"/>
                  </a:lnTo>
                  <a:lnTo>
                    <a:pt x="327" y="237"/>
                  </a:lnTo>
                  <a:lnTo>
                    <a:pt x="324" y="242"/>
                  </a:lnTo>
                  <a:lnTo>
                    <a:pt x="324" y="247"/>
                  </a:lnTo>
                  <a:lnTo>
                    <a:pt x="322" y="249"/>
                  </a:lnTo>
                  <a:lnTo>
                    <a:pt x="321" y="254"/>
                  </a:lnTo>
                  <a:lnTo>
                    <a:pt x="321" y="254"/>
                  </a:lnTo>
                  <a:lnTo>
                    <a:pt x="321" y="255"/>
                  </a:lnTo>
                  <a:lnTo>
                    <a:pt x="322" y="255"/>
                  </a:lnTo>
                  <a:lnTo>
                    <a:pt x="322" y="255"/>
                  </a:lnTo>
                  <a:lnTo>
                    <a:pt x="322" y="254"/>
                  </a:lnTo>
                  <a:lnTo>
                    <a:pt x="322" y="254"/>
                  </a:lnTo>
                  <a:lnTo>
                    <a:pt x="324" y="254"/>
                  </a:lnTo>
                  <a:lnTo>
                    <a:pt x="324" y="255"/>
                  </a:lnTo>
                  <a:lnTo>
                    <a:pt x="324" y="255"/>
                  </a:lnTo>
                  <a:lnTo>
                    <a:pt x="324" y="255"/>
                  </a:lnTo>
                  <a:lnTo>
                    <a:pt x="326" y="257"/>
                  </a:lnTo>
                  <a:lnTo>
                    <a:pt x="324" y="257"/>
                  </a:lnTo>
                  <a:lnTo>
                    <a:pt x="324" y="257"/>
                  </a:lnTo>
                  <a:lnTo>
                    <a:pt x="322" y="257"/>
                  </a:lnTo>
                  <a:lnTo>
                    <a:pt x="319" y="255"/>
                  </a:lnTo>
                  <a:lnTo>
                    <a:pt x="317" y="257"/>
                  </a:lnTo>
                  <a:lnTo>
                    <a:pt x="317" y="257"/>
                  </a:lnTo>
                  <a:lnTo>
                    <a:pt x="316" y="264"/>
                  </a:lnTo>
                  <a:lnTo>
                    <a:pt x="307" y="281"/>
                  </a:lnTo>
                  <a:lnTo>
                    <a:pt x="307" y="282"/>
                  </a:lnTo>
                  <a:lnTo>
                    <a:pt x="307" y="284"/>
                  </a:lnTo>
                  <a:lnTo>
                    <a:pt x="309" y="284"/>
                  </a:lnTo>
                  <a:lnTo>
                    <a:pt x="312" y="282"/>
                  </a:lnTo>
                  <a:lnTo>
                    <a:pt x="316" y="282"/>
                  </a:lnTo>
                  <a:lnTo>
                    <a:pt x="316" y="282"/>
                  </a:lnTo>
                  <a:lnTo>
                    <a:pt x="316" y="282"/>
                  </a:lnTo>
                  <a:lnTo>
                    <a:pt x="316" y="282"/>
                  </a:lnTo>
                  <a:lnTo>
                    <a:pt x="312" y="282"/>
                  </a:lnTo>
                  <a:lnTo>
                    <a:pt x="312" y="281"/>
                  </a:lnTo>
                  <a:lnTo>
                    <a:pt x="312" y="276"/>
                  </a:lnTo>
                  <a:lnTo>
                    <a:pt x="312" y="274"/>
                  </a:lnTo>
                  <a:lnTo>
                    <a:pt x="312" y="274"/>
                  </a:lnTo>
                  <a:lnTo>
                    <a:pt x="312" y="274"/>
                  </a:lnTo>
                  <a:lnTo>
                    <a:pt x="312" y="274"/>
                  </a:lnTo>
                  <a:lnTo>
                    <a:pt x="312" y="274"/>
                  </a:lnTo>
                  <a:lnTo>
                    <a:pt x="314" y="276"/>
                  </a:lnTo>
                  <a:lnTo>
                    <a:pt x="316" y="276"/>
                  </a:lnTo>
                  <a:lnTo>
                    <a:pt x="319" y="276"/>
                  </a:lnTo>
                  <a:lnTo>
                    <a:pt x="321" y="276"/>
                  </a:lnTo>
                  <a:lnTo>
                    <a:pt x="319" y="277"/>
                  </a:lnTo>
                  <a:lnTo>
                    <a:pt x="316" y="279"/>
                  </a:lnTo>
                  <a:lnTo>
                    <a:pt x="319" y="281"/>
                  </a:lnTo>
                  <a:lnTo>
                    <a:pt x="321" y="281"/>
                  </a:lnTo>
                  <a:lnTo>
                    <a:pt x="321" y="282"/>
                  </a:lnTo>
                  <a:lnTo>
                    <a:pt x="322" y="284"/>
                  </a:lnTo>
                  <a:lnTo>
                    <a:pt x="322" y="286"/>
                  </a:lnTo>
                  <a:lnTo>
                    <a:pt x="324" y="286"/>
                  </a:lnTo>
                  <a:lnTo>
                    <a:pt x="326" y="286"/>
                  </a:lnTo>
                  <a:lnTo>
                    <a:pt x="327" y="286"/>
                  </a:lnTo>
                  <a:lnTo>
                    <a:pt x="331" y="286"/>
                  </a:lnTo>
                  <a:lnTo>
                    <a:pt x="333" y="286"/>
                  </a:lnTo>
                  <a:lnTo>
                    <a:pt x="333" y="286"/>
                  </a:lnTo>
                  <a:lnTo>
                    <a:pt x="334" y="284"/>
                  </a:lnTo>
                  <a:lnTo>
                    <a:pt x="336" y="284"/>
                  </a:lnTo>
                  <a:lnTo>
                    <a:pt x="338" y="286"/>
                  </a:lnTo>
                  <a:lnTo>
                    <a:pt x="339" y="286"/>
                  </a:lnTo>
                  <a:lnTo>
                    <a:pt x="338" y="286"/>
                  </a:lnTo>
                  <a:lnTo>
                    <a:pt x="336" y="286"/>
                  </a:lnTo>
                  <a:lnTo>
                    <a:pt x="336" y="287"/>
                  </a:lnTo>
                  <a:lnTo>
                    <a:pt x="334" y="287"/>
                  </a:lnTo>
                  <a:lnTo>
                    <a:pt x="333" y="287"/>
                  </a:lnTo>
                  <a:lnTo>
                    <a:pt x="331" y="289"/>
                  </a:lnTo>
                  <a:lnTo>
                    <a:pt x="327" y="291"/>
                  </a:lnTo>
                  <a:lnTo>
                    <a:pt x="326" y="292"/>
                  </a:lnTo>
                  <a:lnTo>
                    <a:pt x="327" y="292"/>
                  </a:lnTo>
                  <a:lnTo>
                    <a:pt x="331" y="294"/>
                  </a:lnTo>
                  <a:lnTo>
                    <a:pt x="333" y="294"/>
                  </a:lnTo>
                  <a:lnTo>
                    <a:pt x="334" y="296"/>
                  </a:lnTo>
                  <a:lnTo>
                    <a:pt x="336" y="298"/>
                  </a:lnTo>
                  <a:lnTo>
                    <a:pt x="338" y="298"/>
                  </a:lnTo>
                  <a:lnTo>
                    <a:pt x="341" y="298"/>
                  </a:lnTo>
                  <a:lnTo>
                    <a:pt x="343" y="298"/>
                  </a:lnTo>
                  <a:lnTo>
                    <a:pt x="341" y="299"/>
                  </a:lnTo>
                  <a:lnTo>
                    <a:pt x="334" y="301"/>
                  </a:lnTo>
                  <a:lnTo>
                    <a:pt x="334" y="303"/>
                  </a:lnTo>
                  <a:lnTo>
                    <a:pt x="334" y="306"/>
                  </a:lnTo>
                  <a:lnTo>
                    <a:pt x="336" y="309"/>
                  </a:lnTo>
                  <a:lnTo>
                    <a:pt x="336" y="311"/>
                  </a:lnTo>
                  <a:lnTo>
                    <a:pt x="336" y="313"/>
                  </a:lnTo>
                  <a:lnTo>
                    <a:pt x="336" y="314"/>
                  </a:lnTo>
                  <a:lnTo>
                    <a:pt x="334" y="309"/>
                  </a:lnTo>
                  <a:lnTo>
                    <a:pt x="333" y="309"/>
                  </a:lnTo>
                  <a:lnTo>
                    <a:pt x="333" y="308"/>
                  </a:lnTo>
                  <a:lnTo>
                    <a:pt x="333" y="306"/>
                  </a:lnTo>
                  <a:lnTo>
                    <a:pt x="333" y="303"/>
                  </a:lnTo>
                  <a:lnTo>
                    <a:pt x="331" y="298"/>
                  </a:lnTo>
                  <a:lnTo>
                    <a:pt x="331" y="296"/>
                  </a:lnTo>
                  <a:lnTo>
                    <a:pt x="329" y="294"/>
                  </a:lnTo>
                  <a:lnTo>
                    <a:pt x="327" y="294"/>
                  </a:lnTo>
                  <a:lnTo>
                    <a:pt x="326" y="296"/>
                  </a:lnTo>
                  <a:lnTo>
                    <a:pt x="326" y="296"/>
                  </a:lnTo>
                  <a:lnTo>
                    <a:pt x="326" y="294"/>
                  </a:lnTo>
                  <a:lnTo>
                    <a:pt x="326" y="294"/>
                  </a:lnTo>
                  <a:lnTo>
                    <a:pt x="326" y="294"/>
                  </a:lnTo>
                  <a:lnTo>
                    <a:pt x="324" y="294"/>
                  </a:lnTo>
                  <a:lnTo>
                    <a:pt x="324" y="296"/>
                  </a:lnTo>
                  <a:lnTo>
                    <a:pt x="324" y="298"/>
                  </a:lnTo>
                  <a:lnTo>
                    <a:pt x="322" y="304"/>
                  </a:lnTo>
                  <a:lnTo>
                    <a:pt x="321" y="304"/>
                  </a:lnTo>
                  <a:lnTo>
                    <a:pt x="321" y="306"/>
                  </a:lnTo>
                  <a:lnTo>
                    <a:pt x="319" y="308"/>
                  </a:lnTo>
                  <a:lnTo>
                    <a:pt x="317" y="311"/>
                  </a:lnTo>
                  <a:lnTo>
                    <a:pt x="314" y="311"/>
                  </a:lnTo>
                  <a:lnTo>
                    <a:pt x="312" y="313"/>
                  </a:lnTo>
                  <a:lnTo>
                    <a:pt x="311" y="314"/>
                  </a:lnTo>
                  <a:lnTo>
                    <a:pt x="311" y="313"/>
                  </a:lnTo>
                  <a:lnTo>
                    <a:pt x="311" y="314"/>
                  </a:lnTo>
                  <a:lnTo>
                    <a:pt x="309" y="316"/>
                  </a:lnTo>
                  <a:lnTo>
                    <a:pt x="307" y="318"/>
                  </a:lnTo>
                  <a:lnTo>
                    <a:pt x="306" y="320"/>
                  </a:lnTo>
                  <a:lnTo>
                    <a:pt x="306" y="321"/>
                  </a:lnTo>
                  <a:lnTo>
                    <a:pt x="306" y="321"/>
                  </a:lnTo>
                  <a:lnTo>
                    <a:pt x="307" y="321"/>
                  </a:lnTo>
                  <a:lnTo>
                    <a:pt x="307" y="323"/>
                  </a:lnTo>
                  <a:lnTo>
                    <a:pt x="307" y="323"/>
                  </a:lnTo>
                  <a:lnTo>
                    <a:pt x="309" y="326"/>
                  </a:lnTo>
                  <a:lnTo>
                    <a:pt x="309" y="331"/>
                  </a:lnTo>
                  <a:lnTo>
                    <a:pt x="309" y="333"/>
                  </a:lnTo>
                  <a:lnTo>
                    <a:pt x="311" y="336"/>
                  </a:lnTo>
                  <a:lnTo>
                    <a:pt x="311" y="336"/>
                  </a:lnTo>
                  <a:lnTo>
                    <a:pt x="312" y="338"/>
                  </a:lnTo>
                  <a:lnTo>
                    <a:pt x="312" y="338"/>
                  </a:lnTo>
                  <a:lnTo>
                    <a:pt x="312" y="338"/>
                  </a:lnTo>
                  <a:lnTo>
                    <a:pt x="312" y="340"/>
                  </a:lnTo>
                  <a:lnTo>
                    <a:pt x="314" y="340"/>
                  </a:lnTo>
                  <a:lnTo>
                    <a:pt x="314" y="340"/>
                  </a:lnTo>
                  <a:lnTo>
                    <a:pt x="314" y="340"/>
                  </a:lnTo>
                  <a:lnTo>
                    <a:pt x="316" y="342"/>
                  </a:lnTo>
                  <a:lnTo>
                    <a:pt x="316" y="342"/>
                  </a:lnTo>
                  <a:lnTo>
                    <a:pt x="316" y="343"/>
                  </a:lnTo>
                  <a:lnTo>
                    <a:pt x="316" y="343"/>
                  </a:lnTo>
                  <a:lnTo>
                    <a:pt x="316" y="345"/>
                  </a:lnTo>
                  <a:lnTo>
                    <a:pt x="314" y="347"/>
                  </a:lnTo>
                  <a:lnTo>
                    <a:pt x="314" y="347"/>
                  </a:lnTo>
                  <a:lnTo>
                    <a:pt x="314" y="348"/>
                  </a:lnTo>
                  <a:lnTo>
                    <a:pt x="312" y="348"/>
                  </a:lnTo>
                  <a:lnTo>
                    <a:pt x="312" y="350"/>
                  </a:lnTo>
                  <a:lnTo>
                    <a:pt x="314" y="352"/>
                  </a:lnTo>
                  <a:lnTo>
                    <a:pt x="312" y="352"/>
                  </a:lnTo>
                  <a:lnTo>
                    <a:pt x="312" y="352"/>
                  </a:lnTo>
                  <a:lnTo>
                    <a:pt x="311" y="352"/>
                  </a:lnTo>
                  <a:lnTo>
                    <a:pt x="311" y="352"/>
                  </a:lnTo>
                  <a:lnTo>
                    <a:pt x="309" y="353"/>
                  </a:lnTo>
                  <a:lnTo>
                    <a:pt x="307" y="360"/>
                  </a:lnTo>
                  <a:lnTo>
                    <a:pt x="307" y="360"/>
                  </a:lnTo>
                  <a:lnTo>
                    <a:pt x="304" y="363"/>
                  </a:lnTo>
                  <a:lnTo>
                    <a:pt x="304" y="365"/>
                  </a:lnTo>
                  <a:lnTo>
                    <a:pt x="304" y="367"/>
                  </a:lnTo>
                  <a:lnTo>
                    <a:pt x="300" y="370"/>
                  </a:lnTo>
                  <a:lnTo>
                    <a:pt x="297" y="389"/>
                  </a:lnTo>
                  <a:lnTo>
                    <a:pt x="295" y="396"/>
                  </a:lnTo>
                  <a:lnTo>
                    <a:pt x="297" y="404"/>
                  </a:lnTo>
                  <a:lnTo>
                    <a:pt x="302" y="409"/>
                  </a:lnTo>
                  <a:lnTo>
                    <a:pt x="304" y="411"/>
                  </a:lnTo>
                  <a:lnTo>
                    <a:pt x="306" y="414"/>
                  </a:lnTo>
                  <a:lnTo>
                    <a:pt x="307" y="418"/>
                  </a:lnTo>
                  <a:lnTo>
                    <a:pt x="307" y="421"/>
                  </a:lnTo>
                  <a:lnTo>
                    <a:pt x="307" y="426"/>
                  </a:lnTo>
                  <a:lnTo>
                    <a:pt x="307" y="429"/>
                  </a:lnTo>
                  <a:lnTo>
                    <a:pt x="302" y="441"/>
                  </a:lnTo>
                  <a:lnTo>
                    <a:pt x="300" y="446"/>
                  </a:lnTo>
                  <a:lnTo>
                    <a:pt x="300" y="450"/>
                  </a:lnTo>
                  <a:lnTo>
                    <a:pt x="300" y="451"/>
                  </a:lnTo>
                  <a:lnTo>
                    <a:pt x="302" y="455"/>
                  </a:lnTo>
                  <a:lnTo>
                    <a:pt x="302" y="455"/>
                  </a:lnTo>
                  <a:lnTo>
                    <a:pt x="302" y="462"/>
                  </a:lnTo>
                  <a:lnTo>
                    <a:pt x="307" y="483"/>
                  </a:lnTo>
                  <a:lnTo>
                    <a:pt x="309" y="485"/>
                  </a:lnTo>
                  <a:lnTo>
                    <a:pt x="311" y="487"/>
                  </a:lnTo>
                  <a:lnTo>
                    <a:pt x="311" y="489"/>
                  </a:lnTo>
                  <a:lnTo>
                    <a:pt x="311" y="489"/>
                  </a:lnTo>
                  <a:lnTo>
                    <a:pt x="311" y="490"/>
                  </a:lnTo>
                  <a:lnTo>
                    <a:pt x="312" y="490"/>
                  </a:lnTo>
                  <a:lnTo>
                    <a:pt x="312" y="492"/>
                  </a:lnTo>
                  <a:lnTo>
                    <a:pt x="312" y="494"/>
                  </a:lnTo>
                  <a:lnTo>
                    <a:pt x="312" y="497"/>
                  </a:lnTo>
                  <a:lnTo>
                    <a:pt x="312" y="499"/>
                  </a:lnTo>
                  <a:lnTo>
                    <a:pt x="312" y="500"/>
                  </a:lnTo>
                  <a:lnTo>
                    <a:pt x="312" y="502"/>
                  </a:lnTo>
                  <a:lnTo>
                    <a:pt x="311" y="502"/>
                  </a:lnTo>
                  <a:lnTo>
                    <a:pt x="311" y="502"/>
                  </a:lnTo>
                  <a:lnTo>
                    <a:pt x="311" y="504"/>
                  </a:lnTo>
                  <a:lnTo>
                    <a:pt x="311" y="505"/>
                  </a:lnTo>
                  <a:lnTo>
                    <a:pt x="311" y="507"/>
                  </a:lnTo>
                  <a:lnTo>
                    <a:pt x="309" y="507"/>
                  </a:lnTo>
                  <a:lnTo>
                    <a:pt x="307" y="509"/>
                  </a:lnTo>
                  <a:lnTo>
                    <a:pt x="307" y="511"/>
                  </a:lnTo>
                  <a:lnTo>
                    <a:pt x="307" y="511"/>
                  </a:lnTo>
                  <a:lnTo>
                    <a:pt x="306" y="512"/>
                  </a:lnTo>
                  <a:lnTo>
                    <a:pt x="306" y="514"/>
                  </a:lnTo>
                  <a:lnTo>
                    <a:pt x="306" y="517"/>
                  </a:lnTo>
                  <a:lnTo>
                    <a:pt x="306" y="517"/>
                  </a:lnTo>
                  <a:lnTo>
                    <a:pt x="297" y="534"/>
                  </a:lnTo>
                  <a:lnTo>
                    <a:pt x="294" y="549"/>
                  </a:lnTo>
                  <a:lnTo>
                    <a:pt x="290" y="566"/>
                  </a:lnTo>
                  <a:lnTo>
                    <a:pt x="290" y="570"/>
                  </a:lnTo>
                  <a:lnTo>
                    <a:pt x="290" y="571"/>
                  </a:lnTo>
                  <a:lnTo>
                    <a:pt x="289" y="571"/>
                  </a:lnTo>
                  <a:lnTo>
                    <a:pt x="289" y="573"/>
                  </a:lnTo>
                  <a:lnTo>
                    <a:pt x="289" y="573"/>
                  </a:lnTo>
                  <a:lnTo>
                    <a:pt x="292" y="583"/>
                  </a:lnTo>
                  <a:lnTo>
                    <a:pt x="294" y="585"/>
                  </a:lnTo>
                  <a:lnTo>
                    <a:pt x="292" y="587"/>
                  </a:lnTo>
                  <a:lnTo>
                    <a:pt x="287" y="595"/>
                  </a:lnTo>
                  <a:lnTo>
                    <a:pt x="287" y="597"/>
                  </a:lnTo>
                  <a:lnTo>
                    <a:pt x="287" y="597"/>
                  </a:lnTo>
                  <a:lnTo>
                    <a:pt x="285" y="598"/>
                  </a:lnTo>
                  <a:lnTo>
                    <a:pt x="285" y="602"/>
                  </a:lnTo>
                  <a:lnTo>
                    <a:pt x="285" y="603"/>
                  </a:lnTo>
                  <a:lnTo>
                    <a:pt x="284" y="607"/>
                  </a:lnTo>
                  <a:lnTo>
                    <a:pt x="284" y="609"/>
                  </a:lnTo>
                  <a:lnTo>
                    <a:pt x="284" y="610"/>
                  </a:lnTo>
                  <a:lnTo>
                    <a:pt x="282" y="612"/>
                  </a:lnTo>
                  <a:lnTo>
                    <a:pt x="280" y="614"/>
                  </a:lnTo>
                  <a:lnTo>
                    <a:pt x="280" y="615"/>
                  </a:lnTo>
                  <a:lnTo>
                    <a:pt x="280" y="615"/>
                  </a:lnTo>
                  <a:lnTo>
                    <a:pt x="282" y="617"/>
                  </a:lnTo>
                  <a:lnTo>
                    <a:pt x="282" y="617"/>
                  </a:lnTo>
                  <a:lnTo>
                    <a:pt x="282" y="619"/>
                  </a:lnTo>
                  <a:lnTo>
                    <a:pt x="282" y="620"/>
                  </a:lnTo>
                  <a:lnTo>
                    <a:pt x="282" y="622"/>
                  </a:lnTo>
                  <a:lnTo>
                    <a:pt x="280" y="624"/>
                  </a:lnTo>
                  <a:lnTo>
                    <a:pt x="278" y="627"/>
                  </a:lnTo>
                  <a:lnTo>
                    <a:pt x="277" y="627"/>
                  </a:lnTo>
                  <a:lnTo>
                    <a:pt x="277" y="629"/>
                  </a:lnTo>
                  <a:lnTo>
                    <a:pt x="275" y="634"/>
                  </a:lnTo>
                  <a:lnTo>
                    <a:pt x="273" y="637"/>
                  </a:lnTo>
                  <a:lnTo>
                    <a:pt x="273" y="637"/>
                  </a:lnTo>
                  <a:lnTo>
                    <a:pt x="273" y="639"/>
                  </a:lnTo>
                  <a:lnTo>
                    <a:pt x="268" y="644"/>
                  </a:lnTo>
                  <a:lnTo>
                    <a:pt x="267" y="647"/>
                  </a:lnTo>
                  <a:lnTo>
                    <a:pt x="267" y="647"/>
                  </a:lnTo>
                  <a:lnTo>
                    <a:pt x="265" y="647"/>
                  </a:lnTo>
                  <a:lnTo>
                    <a:pt x="263" y="647"/>
                  </a:lnTo>
                  <a:lnTo>
                    <a:pt x="263" y="647"/>
                  </a:lnTo>
                  <a:lnTo>
                    <a:pt x="260" y="656"/>
                  </a:lnTo>
                  <a:lnTo>
                    <a:pt x="253" y="664"/>
                  </a:lnTo>
                  <a:lnTo>
                    <a:pt x="251" y="666"/>
                  </a:lnTo>
                  <a:lnTo>
                    <a:pt x="251" y="668"/>
                  </a:lnTo>
                  <a:lnTo>
                    <a:pt x="251" y="669"/>
                  </a:lnTo>
                  <a:lnTo>
                    <a:pt x="253" y="671"/>
                  </a:lnTo>
                  <a:lnTo>
                    <a:pt x="251" y="676"/>
                  </a:lnTo>
                  <a:lnTo>
                    <a:pt x="251" y="678"/>
                  </a:lnTo>
                  <a:lnTo>
                    <a:pt x="251" y="678"/>
                  </a:lnTo>
                  <a:lnTo>
                    <a:pt x="250" y="681"/>
                  </a:lnTo>
                  <a:lnTo>
                    <a:pt x="248" y="683"/>
                  </a:lnTo>
                  <a:lnTo>
                    <a:pt x="248" y="685"/>
                  </a:lnTo>
                  <a:lnTo>
                    <a:pt x="246" y="688"/>
                  </a:lnTo>
                  <a:lnTo>
                    <a:pt x="246" y="695"/>
                  </a:lnTo>
                  <a:lnTo>
                    <a:pt x="243" y="701"/>
                  </a:lnTo>
                  <a:lnTo>
                    <a:pt x="243" y="703"/>
                  </a:lnTo>
                  <a:lnTo>
                    <a:pt x="241" y="703"/>
                  </a:lnTo>
                  <a:lnTo>
                    <a:pt x="240" y="703"/>
                  </a:lnTo>
                  <a:lnTo>
                    <a:pt x="238" y="705"/>
                  </a:lnTo>
                  <a:lnTo>
                    <a:pt x="236" y="705"/>
                  </a:lnTo>
                  <a:lnTo>
                    <a:pt x="235" y="707"/>
                  </a:lnTo>
                  <a:lnTo>
                    <a:pt x="235" y="707"/>
                  </a:lnTo>
                  <a:lnTo>
                    <a:pt x="235" y="708"/>
                  </a:lnTo>
                  <a:lnTo>
                    <a:pt x="233" y="708"/>
                  </a:lnTo>
                  <a:lnTo>
                    <a:pt x="229" y="710"/>
                  </a:lnTo>
                  <a:lnTo>
                    <a:pt x="228" y="710"/>
                  </a:lnTo>
                  <a:lnTo>
                    <a:pt x="226" y="713"/>
                  </a:lnTo>
                  <a:lnTo>
                    <a:pt x="223" y="715"/>
                  </a:lnTo>
                  <a:lnTo>
                    <a:pt x="223" y="715"/>
                  </a:lnTo>
                  <a:lnTo>
                    <a:pt x="221" y="715"/>
                  </a:lnTo>
                  <a:lnTo>
                    <a:pt x="219" y="715"/>
                  </a:lnTo>
                  <a:lnTo>
                    <a:pt x="219" y="717"/>
                  </a:lnTo>
                  <a:lnTo>
                    <a:pt x="216" y="718"/>
                  </a:lnTo>
                  <a:lnTo>
                    <a:pt x="216" y="718"/>
                  </a:lnTo>
                  <a:lnTo>
                    <a:pt x="214" y="720"/>
                  </a:lnTo>
                  <a:lnTo>
                    <a:pt x="209" y="720"/>
                  </a:lnTo>
                  <a:lnTo>
                    <a:pt x="208" y="720"/>
                  </a:lnTo>
                  <a:lnTo>
                    <a:pt x="208" y="720"/>
                  </a:lnTo>
                  <a:lnTo>
                    <a:pt x="208" y="722"/>
                  </a:lnTo>
                  <a:lnTo>
                    <a:pt x="206" y="722"/>
                  </a:lnTo>
                  <a:lnTo>
                    <a:pt x="191" y="725"/>
                  </a:lnTo>
                  <a:lnTo>
                    <a:pt x="180" y="727"/>
                  </a:lnTo>
                  <a:lnTo>
                    <a:pt x="170" y="725"/>
                  </a:lnTo>
                  <a:lnTo>
                    <a:pt x="170" y="725"/>
                  </a:lnTo>
                  <a:lnTo>
                    <a:pt x="167" y="722"/>
                  </a:lnTo>
                  <a:lnTo>
                    <a:pt x="165" y="718"/>
                  </a:lnTo>
                  <a:lnTo>
                    <a:pt x="164" y="718"/>
                  </a:lnTo>
                  <a:lnTo>
                    <a:pt x="155" y="715"/>
                  </a:lnTo>
                  <a:lnTo>
                    <a:pt x="155" y="715"/>
                  </a:lnTo>
                  <a:lnTo>
                    <a:pt x="153" y="713"/>
                  </a:lnTo>
                  <a:lnTo>
                    <a:pt x="152" y="713"/>
                  </a:lnTo>
                  <a:lnTo>
                    <a:pt x="145" y="712"/>
                  </a:lnTo>
                  <a:lnTo>
                    <a:pt x="142" y="712"/>
                  </a:lnTo>
                  <a:lnTo>
                    <a:pt x="140" y="710"/>
                  </a:lnTo>
                  <a:lnTo>
                    <a:pt x="138" y="708"/>
                  </a:lnTo>
                  <a:lnTo>
                    <a:pt x="133" y="705"/>
                  </a:lnTo>
                  <a:lnTo>
                    <a:pt x="130" y="703"/>
                  </a:lnTo>
                  <a:lnTo>
                    <a:pt x="130" y="701"/>
                  </a:lnTo>
                  <a:lnTo>
                    <a:pt x="128" y="701"/>
                  </a:lnTo>
                  <a:lnTo>
                    <a:pt x="125" y="700"/>
                  </a:lnTo>
                  <a:lnTo>
                    <a:pt x="123" y="698"/>
                  </a:lnTo>
                  <a:lnTo>
                    <a:pt x="123" y="696"/>
                  </a:lnTo>
                  <a:lnTo>
                    <a:pt x="120" y="696"/>
                  </a:lnTo>
                  <a:lnTo>
                    <a:pt x="111" y="696"/>
                  </a:lnTo>
                  <a:lnTo>
                    <a:pt x="108" y="695"/>
                  </a:lnTo>
                  <a:lnTo>
                    <a:pt x="104" y="693"/>
                  </a:lnTo>
                  <a:lnTo>
                    <a:pt x="103" y="690"/>
                  </a:lnTo>
                  <a:lnTo>
                    <a:pt x="99" y="683"/>
                  </a:lnTo>
                  <a:lnTo>
                    <a:pt x="98" y="680"/>
                  </a:lnTo>
                  <a:lnTo>
                    <a:pt x="96" y="674"/>
                  </a:lnTo>
                  <a:lnTo>
                    <a:pt x="96" y="671"/>
                  </a:lnTo>
                  <a:lnTo>
                    <a:pt x="98" y="668"/>
                  </a:lnTo>
                  <a:lnTo>
                    <a:pt x="93" y="664"/>
                  </a:lnTo>
                  <a:lnTo>
                    <a:pt x="89" y="663"/>
                  </a:lnTo>
                  <a:lnTo>
                    <a:pt x="88" y="658"/>
                  </a:lnTo>
                  <a:lnTo>
                    <a:pt x="86" y="656"/>
                  </a:lnTo>
                  <a:lnTo>
                    <a:pt x="82" y="654"/>
                  </a:lnTo>
                  <a:lnTo>
                    <a:pt x="74" y="654"/>
                  </a:lnTo>
                  <a:lnTo>
                    <a:pt x="71" y="654"/>
                  </a:lnTo>
                  <a:lnTo>
                    <a:pt x="67" y="652"/>
                  </a:lnTo>
                  <a:lnTo>
                    <a:pt x="64" y="651"/>
                  </a:lnTo>
                  <a:lnTo>
                    <a:pt x="62" y="651"/>
                  </a:lnTo>
                  <a:lnTo>
                    <a:pt x="61" y="649"/>
                  </a:lnTo>
                  <a:lnTo>
                    <a:pt x="59" y="649"/>
                  </a:lnTo>
                  <a:lnTo>
                    <a:pt x="57" y="649"/>
                  </a:lnTo>
                  <a:lnTo>
                    <a:pt x="55" y="646"/>
                  </a:lnTo>
                  <a:lnTo>
                    <a:pt x="54" y="646"/>
                  </a:lnTo>
                  <a:lnTo>
                    <a:pt x="45" y="646"/>
                  </a:lnTo>
                  <a:lnTo>
                    <a:pt x="42" y="647"/>
                  </a:lnTo>
                  <a:lnTo>
                    <a:pt x="37" y="646"/>
                  </a:lnTo>
                  <a:lnTo>
                    <a:pt x="33" y="644"/>
                  </a:lnTo>
                  <a:lnTo>
                    <a:pt x="32" y="642"/>
                  </a:lnTo>
                  <a:lnTo>
                    <a:pt x="25" y="644"/>
                  </a:lnTo>
                  <a:lnTo>
                    <a:pt x="23" y="642"/>
                  </a:lnTo>
                  <a:lnTo>
                    <a:pt x="23" y="642"/>
                  </a:lnTo>
                  <a:lnTo>
                    <a:pt x="23" y="641"/>
                  </a:lnTo>
                  <a:lnTo>
                    <a:pt x="22" y="641"/>
                  </a:lnTo>
                  <a:lnTo>
                    <a:pt x="22" y="641"/>
                  </a:lnTo>
                  <a:lnTo>
                    <a:pt x="20" y="641"/>
                  </a:lnTo>
                  <a:lnTo>
                    <a:pt x="18" y="641"/>
                  </a:lnTo>
                  <a:lnTo>
                    <a:pt x="15" y="639"/>
                  </a:lnTo>
                  <a:lnTo>
                    <a:pt x="12" y="637"/>
                  </a:lnTo>
                  <a:lnTo>
                    <a:pt x="8" y="634"/>
                  </a:lnTo>
                  <a:lnTo>
                    <a:pt x="5" y="632"/>
                  </a:lnTo>
                  <a:lnTo>
                    <a:pt x="0" y="625"/>
                  </a:lnTo>
                  <a:lnTo>
                    <a:pt x="0" y="625"/>
                  </a:lnTo>
                  <a:lnTo>
                    <a:pt x="0" y="1437"/>
                  </a:lnTo>
                  <a:lnTo>
                    <a:pt x="257" y="1437"/>
                  </a:lnTo>
                  <a:lnTo>
                    <a:pt x="257" y="1694"/>
                  </a:lnTo>
                  <a:lnTo>
                    <a:pt x="939" y="1694"/>
                  </a:lnTo>
                  <a:lnTo>
                    <a:pt x="939" y="1694"/>
                  </a:lnTo>
                  <a:lnTo>
                    <a:pt x="941" y="1692"/>
                  </a:lnTo>
                  <a:lnTo>
                    <a:pt x="944" y="1690"/>
                  </a:lnTo>
                  <a:lnTo>
                    <a:pt x="946" y="1690"/>
                  </a:lnTo>
                  <a:lnTo>
                    <a:pt x="948" y="1689"/>
                  </a:lnTo>
                  <a:lnTo>
                    <a:pt x="948" y="1687"/>
                  </a:lnTo>
                  <a:lnTo>
                    <a:pt x="949" y="1682"/>
                  </a:lnTo>
                  <a:lnTo>
                    <a:pt x="949" y="1680"/>
                  </a:lnTo>
                  <a:lnTo>
                    <a:pt x="951" y="1680"/>
                  </a:lnTo>
                  <a:lnTo>
                    <a:pt x="953" y="1680"/>
                  </a:lnTo>
                  <a:lnTo>
                    <a:pt x="954" y="1678"/>
                  </a:lnTo>
                  <a:lnTo>
                    <a:pt x="956" y="1678"/>
                  </a:lnTo>
                  <a:lnTo>
                    <a:pt x="958" y="1677"/>
                  </a:lnTo>
                  <a:lnTo>
                    <a:pt x="959" y="1677"/>
                  </a:lnTo>
                  <a:lnTo>
                    <a:pt x="959" y="1675"/>
                  </a:lnTo>
                  <a:lnTo>
                    <a:pt x="959" y="1673"/>
                  </a:lnTo>
                  <a:lnTo>
                    <a:pt x="961" y="1673"/>
                  </a:lnTo>
                  <a:lnTo>
                    <a:pt x="963" y="1673"/>
                  </a:lnTo>
                  <a:lnTo>
                    <a:pt x="965" y="1672"/>
                  </a:lnTo>
                  <a:lnTo>
                    <a:pt x="965" y="1672"/>
                  </a:lnTo>
                  <a:lnTo>
                    <a:pt x="965" y="1672"/>
                  </a:lnTo>
                  <a:lnTo>
                    <a:pt x="975" y="1667"/>
                  </a:lnTo>
                  <a:lnTo>
                    <a:pt x="976" y="1667"/>
                  </a:lnTo>
                  <a:lnTo>
                    <a:pt x="978" y="1667"/>
                  </a:lnTo>
                  <a:lnTo>
                    <a:pt x="978" y="1665"/>
                  </a:lnTo>
                  <a:lnTo>
                    <a:pt x="981" y="1658"/>
                  </a:lnTo>
                  <a:lnTo>
                    <a:pt x="983" y="1658"/>
                  </a:lnTo>
                  <a:lnTo>
                    <a:pt x="992" y="1656"/>
                  </a:lnTo>
                  <a:lnTo>
                    <a:pt x="993" y="1656"/>
                  </a:lnTo>
                  <a:lnTo>
                    <a:pt x="993" y="1656"/>
                  </a:lnTo>
                  <a:lnTo>
                    <a:pt x="995" y="1658"/>
                  </a:lnTo>
                  <a:lnTo>
                    <a:pt x="995" y="1660"/>
                  </a:lnTo>
                  <a:lnTo>
                    <a:pt x="997" y="1660"/>
                  </a:lnTo>
                  <a:lnTo>
                    <a:pt x="1000" y="1660"/>
                  </a:lnTo>
                  <a:lnTo>
                    <a:pt x="1000" y="1660"/>
                  </a:lnTo>
                  <a:lnTo>
                    <a:pt x="1002" y="1661"/>
                  </a:lnTo>
                  <a:lnTo>
                    <a:pt x="1003" y="1660"/>
                  </a:lnTo>
                  <a:lnTo>
                    <a:pt x="1005" y="1660"/>
                  </a:lnTo>
                  <a:lnTo>
                    <a:pt x="1007" y="1660"/>
                  </a:lnTo>
                  <a:lnTo>
                    <a:pt x="1017" y="1660"/>
                  </a:lnTo>
                  <a:lnTo>
                    <a:pt x="1019" y="1660"/>
                  </a:lnTo>
                  <a:lnTo>
                    <a:pt x="1024" y="1660"/>
                  </a:lnTo>
                  <a:lnTo>
                    <a:pt x="1025" y="1660"/>
                  </a:lnTo>
                  <a:lnTo>
                    <a:pt x="1027" y="1660"/>
                  </a:lnTo>
                  <a:lnTo>
                    <a:pt x="1029" y="1660"/>
                  </a:lnTo>
                  <a:lnTo>
                    <a:pt x="1032" y="1658"/>
                  </a:lnTo>
                  <a:lnTo>
                    <a:pt x="1035" y="1656"/>
                  </a:lnTo>
                  <a:lnTo>
                    <a:pt x="1041" y="1655"/>
                  </a:lnTo>
                  <a:lnTo>
                    <a:pt x="1042" y="1655"/>
                  </a:lnTo>
                  <a:lnTo>
                    <a:pt x="1047" y="1655"/>
                  </a:lnTo>
                  <a:lnTo>
                    <a:pt x="1049" y="1655"/>
                  </a:lnTo>
                  <a:lnTo>
                    <a:pt x="1051" y="1655"/>
                  </a:lnTo>
                  <a:lnTo>
                    <a:pt x="1052" y="1653"/>
                  </a:lnTo>
                  <a:lnTo>
                    <a:pt x="1056" y="1655"/>
                  </a:lnTo>
                  <a:lnTo>
                    <a:pt x="1057" y="1656"/>
                  </a:lnTo>
                  <a:lnTo>
                    <a:pt x="1063" y="1661"/>
                  </a:lnTo>
                  <a:lnTo>
                    <a:pt x="1066" y="1663"/>
                  </a:lnTo>
                  <a:lnTo>
                    <a:pt x="1069" y="1663"/>
                  </a:lnTo>
                  <a:lnTo>
                    <a:pt x="1081" y="1665"/>
                  </a:lnTo>
                  <a:lnTo>
                    <a:pt x="1084" y="1663"/>
                  </a:lnTo>
                  <a:lnTo>
                    <a:pt x="1091" y="1661"/>
                  </a:lnTo>
                  <a:lnTo>
                    <a:pt x="1095" y="1661"/>
                  </a:lnTo>
                  <a:lnTo>
                    <a:pt x="1098" y="1663"/>
                  </a:lnTo>
                  <a:lnTo>
                    <a:pt x="1101" y="1665"/>
                  </a:lnTo>
                  <a:lnTo>
                    <a:pt x="1103" y="1667"/>
                  </a:lnTo>
                  <a:lnTo>
                    <a:pt x="1108" y="1667"/>
                  </a:lnTo>
                  <a:lnTo>
                    <a:pt x="1108" y="1668"/>
                  </a:lnTo>
                  <a:lnTo>
                    <a:pt x="1110" y="1668"/>
                  </a:lnTo>
                  <a:lnTo>
                    <a:pt x="1112" y="1670"/>
                  </a:lnTo>
                  <a:lnTo>
                    <a:pt x="1113" y="1670"/>
                  </a:lnTo>
                  <a:lnTo>
                    <a:pt x="1115" y="1670"/>
                  </a:lnTo>
                  <a:lnTo>
                    <a:pt x="1117" y="1670"/>
                  </a:lnTo>
                  <a:lnTo>
                    <a:pt x="1118" y="1672"/>
                  </a:lnTo>
                  <a:lnTo>
                    <a:pt x="1118" y="1675"/>
                  </a:lnTo>
                  <a:lnTo>
                    <a:pt x="1118" y="1677"/>
                  </a:lnTo>
                  <a:lnTo>
                    <a:pt x="1118" y="1678"/>
                  </a:lnTo>
                  <a:lnTo>
                    <a:pt x="1120" y="1680"/>
                  </a:lnTo>
                  <a:lnTo>
                    <a:pt x="1122" y="1680"/>
                  </a:lnTo>
                  <a:lnTo>
                    <a:pt x="1125" y="1680"/>
                  </a:lnTo>
                  <a:lnTo>
                    <a:pt x="1127" y="1680"/>
                  </a:lnTo>
                  <a:lnTo>
                    <a:pt x="1128" y="1682"/>
                  </a:lnTo>
                  <a:lnTo>
                    <a:pt x="1132" y="1683"/>
                  </a:lnTo>
                  <a:lnTo>
                    <a:pt x="1137" y="1687"/>
                  </a:lnTo>
                  <a:lnTo>
                    <a:pt x="1139" y="1692"/>
                  </a:lnTo>
                  <a:lnTo>
                    <a:pt x="1140" y="1694"/>
                  </a:lnTo>
                  <a:lnTo>
                    <a:pt x="1139" y="1694"/>
                  </a:lnTo>
                  <a:lnTo>
                    <a:pt x="1139" y="1695"/>
                  </a:lnTo>
                  <a:lnTo>
                    <a:pt x="1139" y="1695"/>
                  </a:lnTo>
                  <a:lnTo>
                    <a:pt x="1140" y="1695"/>
                  </a:lnTo>
                  <a:lnTo>
                    <a:pt x="1140" y="1699"/>
                  </a:lnTo>
                  <a:lnTo>
                    <a:pt x="1140" y="1702"/>
                  </a:lnTo>
                  <a:lnTo>
                    <a:pt x="1140" y="1702"/>
                  </a:lnTo>
                  <a:lnTo>
                    <a:pt x="1142" y="1704"/>
                  </a:lnTo>
                  <a:lnTo>
                    <a:pt x="1142" y="1704"/>
                  </a:lnTo>
                  <a:lnTo>
                    <a:pt x="1142" y="1705"/>
                  </a:lnTo>
                  <a:lnTo>
                    <a:pt x="1142" y="1707"/>
                  </a:lnTo>
                  <a:lnTo>
                    <a:pt x="1144" y="1707"/>
                  </a:lnTo>
                  <a:lnTo>
                    <a:pt x="1145" y="1709"/>
                  </a:lnTo>
                  <a:lnTo>
                    <a:pt x="1145" y="1707"/>
                  </a:lnTo>
                  <a:lnTo>
                    <a:pt x="1147" y="1707"/>
                  </a:lnTo>
                  <a:lnTo>
                    <a:pt x="1149" y="1707"/>
                  </a:lnTo>
                  <a:lnTo>
                    <a:pt x="1149" y="1705"/>
                  </a:lnTo>
                  <a:lnTo>
                    <a:pt x="1150" y="1705"/>
                  </a:lnTo>
                  <a:lnTo>
                    <a:pt x="1150" y="1705"/>
                  </a:lnTo>
                  <a:lnTo>
                    <a:pt x="1152" y="1704"/>
                  </a:lnTo>
                  <a:lnTo>
                    <a:pt x="1152" y="1704"/>
                  </a:lnTo>
                  <a:lnTo>
                    <a:pt x="1154" y="1702"/>
                  </a:lnTo>
                  <a:lnTo>
                    <a:pt x="1154" y="1700"/>
                  </a:lnTo>
                  <a:lnTo>
                    <a:pt x="1155" y="1700"/>
                  </a:lnTo>
                  <a:lnTo>
                    <a:pt x="1157" y="1699"/>
                  </a:lnTo>
                  <a:lnTo>
                    <a:pt x="1157" y="1699"/>
                  </a:lnTo>
                  <a:lnTo>
                    <a:pt x="1157" y="1699"/>
                  </a:lnTo>
                  <a:lnTo>
                    <a:pt x="1157" y="1695"/>
                  </a:lnTo>
                  <a:lnTo>
                    <a:pt x="1159" y="1694"/>
                  </a:lnTo>
                  <a:lnTo>
                    <a:pt x="1161" y="1690"/>
                  </a:lnTo>
                  <a:lnTo>
                    <a:pt x="1161" y="1690"/>
                  </a:lnTo>
                  <a:lnTo>
                    <a:pt x="1161" y="1690"/>
                  </a:lnTo>
                  <a:lnTo>
                    <a:pt x="1161" y="1689"/>
                  </a:lnTo>
                  <a:lnTo>
                    <a:pt x="1162" y="1689"/>
                  </a:lnTo>
                  <a:lnTo>
                    <a:pt x="1162" y="1689"/>
                  </a:lnTo>
                  <a:lnTo>
                    <a:pt x="1164" y="1689"/>
                  </a:lnTo>
                  <a:lnTo>
                    <a:pt x="1164" y="1689"/>
                  </a:lnTo>
                  <a:lnTo>
                    <a:pt x="1166" y="1689"/>
                  </a:lnTo>
                  <a:lnTo>
                    <a:pt x="1166" y="1687"/>
                  </a:lnTo>
                  <a:lnTo>
                    <a:pt x="1167" y="1687"/>
                  </a:lnTo>
                  <a:lnTo>
                    <a:pt x="1167" y="1687"/>
                  </a:lnTo>
                  <a:lnTo>
                    <a:pt x="1169" y="1687"/>
                  </a:lnTo>
                  <a:lnTo>
                    <a:pt x="1169" y="1687"/>
                  </a:lnTo>
                  <a:lnTo>
                    <a:pt x="1171" y="1687"/>
                  </a:lnTo>
                  <a:lnTo>
                    <a:pt x="1172" y="1685"/>
                  </a:lnTo>
                  <a:lnTo>
                    <a:pt x="1174" y="1683"/>
                  </a:lnTo>
                  <a:lnTo>
                    <a:pt x="1174" y="1683"/>
                  </a:lnTo>
                  <a:lnTo>
                    <a:pt x="1176" y="1683"/>
                  </a:lnTo>
                  <a:lnTo>
                    <a:pt x="1176" y="1683"/>
                  </a:lnTo>
                  <a:lnTo>
                    <a:pt x="1179" y="1689"/>
                  </a:lnTo>
                  <a:lnTo>
                    <a:pt x="1179" y="1689"/>
                  </a:lnTo>
                  <a:lnTo>
                    <a:pt x="1179" y="1690"/>
                  </a:lnTo>
                  <a:lnTo>
                    <a:pt x="1179" y="1690"/>
                  </a:lnTo>
                  <a:lnTo>
                    <a:pt x="1181" y="1690"/>
                  </a:lnTo>
                  <a:lnTo>
                    <a:pt x="1181" y="1690"/>
                  </a:lnTo>
                  <a:lnTo>
                    <a:pt x="1182" y="1690"/>
                  </a:lnTo>
                  <a:lnTo>
                    <a:pt x="1182" y="1690"/>
                  </a:lnTo>
                  <a:lnTo>
                    <a:pt x="1182" y="1690"/>
                  </a:lnTo>
                  <a:lnTo>
                    <a:pt x="1182" y="1690"/>
                  </a:lnTo>
                  <a:lnTo>
                    <a:pt x="1184" y="1692"/>
                  </a:lnTo>
                  <a:lnTo>
                    <a:pt x="1184" y="1690"/>
                  </a:lnTo>
                  <a:lnTo>
                    <a:pt x="1184" y="1690"/>
                  </a:lnTo>
                  <a:lnTo>
                    <a:pt x="1186" y="1689"/>
                  </a:lnTo>
                  <a:lnTo>
                    <a:pt x="1186" y="1687"/>
                  </a:lnTo>
                  <a:lnTo>
                    <a:pt x="1186" y="1687"/>
                  </a:lnTo>
                  <a:lnTo>
                    <a:pt x="1186" y="1687"/>
                  </a:lnTo>
                  <a:lnTo>
                    <a:pt x="1188" y="1687"/>
                  </a:lnTo>
                  <a:lnTo>
                    <a:pt x="1188" y="1687"/>
                  </a:lnTo>
                  <a:lnTo>
                    <a:pt x="1188" y="1687"/>
                  </a:lnTo>
                  <a:lnTo>
                    <a:pt x="1189" y="1687"/>
                  </a:lnTo>
                  <a:lnTo>
                    <a:pt x="1193" y="1687"/>
                  </a:lnTo>
                  <a:lnTo>
                    <a:pt x="1193" y="1687"/>
                  </a:lnTo>
                  <a:lnTo>
                    <a:pt x="1193" y="1687"/>
                  </a:lnTo>
                  <a:lnTo>
                    <a:pt x="1193" y="1687"/>
                  </a:lnTo>
                  <a:lnTo>
                    <a:pt x="1196" y="1685"/>
                  </a:lnTo>
                  <a:lnTo>
                    <a:pt x="1196" y="1685"/>
                  </a:lnTo>
                  <a:lnTo>
                    <a:pt x="1198" y="1685"/>
                  </a:lnTo>
                  <a:lnTo>
                    <a:pt x="1198" y="1685"/>
                  </a:lnTo>
                  <a:lnTo>
                    <a:pt x="1199" y="1685"/>
                  </a:lnTo>
                  <a:lnTo>
                    <a:pt x="1199" y="1685"/>
                  </a:lnTo>
                  <a:lnTo>
                    <a:pt x="1199" y="1685"/>
                  </a:lnTo>
                  <a:lnTo>
                    <a:pt x="1199" y="1685"/>
                  </a:lnTo>
                  <a:lnTo>
                    <a:pt x="1199" y="1685"/>
                  </a:lnTo>
                  <a:lnTo>
                    <a:pt x="1201" y="1683"/>
                  </a:lnTo>
                  <a:lnTo>
                    <a:pt x="1201" y="1683"/>
                  </a:lnTo>
                  <a:lnTo>
                    <a:pt x="1201" y="1683"/>
                  </a:lnTo>
                  <a:lnTo>
                    <a:pt x="1201" y="1680"/>
                  </a:lnTo>
                  <a:lnTo>
                    <a:pt x="1201" y="1680"/>
                  </a:lnTo>
                  <a:lnTo>
                    <a:pt x="1203" y="1678"/>
                  </a:lnTo>
                  <a:lnTo>
                    <a:pt x="1203" y="1677"/>
                  </a:lnTo>
                  <a:lnTo>
                    <a:pt x="1203" y="1677"/>
                  </a:lnTo>
                  <a:lnTo>
                    <a:pt x="1203" y="1673"/>
                  </a:lnTo>
                  <a:lnTo>
                    <a:pt x="1203" y="1672"/>
                  </a:lnTo>
                  <a:lnTo>
                    <a:pt x="1203" y="1670"/>
                  </a:lnTo>
                  <a:lnTo>
                    <a:pt x="1203" y="1670"/>
                  </a:lnTo>
                  <a:lnTo>
                    <a:pt x="1203" y="1670"/>
                  </a:lnTo>
                  <a:lnTo>
                    <a:pt x="1204" y="1668"/>
                  </a:lnTo>
                  <a:lnTo>
                    <a:pt x="1204" y="1668"/>
                  </a:lnTo>
                  <a:lnTo>
                    <a:pt x="1204" y="1668"/>
                  </a:lnTo>
                  <a:lnTo>
                    <a:pt x="1204" y="1667"/>
                  </a:lnTo>
                  <a:lnTo>
                    <a:pt x="1204" y="1667"/>
                  </a:lnTo>
                  <a:lnTo>
                    <a:pt x="1201" y="1665"/>
                  </a:lnTo>
                  <a:lnTo>
                    <a:pt x="1199" y="1663"/>
                  </a:lnTo>
                  <a:lnTo>
                    <a:pt x="1199" y="1661"/>
                  </a:lnTo>
                  <a:lnTo>
                    <a:pt x="1199" y="1661"/>
                  </a:lnTo>
                  <a:lnTo>
                    <a:pt x="1198" y="1660"/>
                  </a:lnTo>
                  <a:lnTo>
                    <a:pt x="1198" y="1660"/>
                  </a:lnTo>
                  <a:lnTo>
                    <a:pt x="1198" y="1658"/>
                  </a:lnTo>
                  <a:lnTo>
                    <a:pt x="1194" y="1656"/>
                  </a:lnTo>
                  <a:lnTo>
                    <a:pt x="1196" y="1655"/>
                  </a:lnTo>
                  <a:lnTo>
                    <a:pt x="1196" y="1655"/>
                  </a:lnTo>
                  <a:lnTo>
                    <a:pt x="1196" y="1655"/>
                  </a:lnTo>
                  <a:lnTo>
                    <a:pt x="1196" y="1653"/>
                  </a:lnTo>
                  <a:lnTo>
                    <a:pt x="1196" y="1653"/>
                  </a:lnTo>
                  <a:lnTo>
                    <a:pt x="1198" y="1653"/>
                  </a:lnTo>
                  <a:lnTo>
                    <a:pt x="1198" y="1653"/>
                  </a:lnTo>
                  <a:lnTo>
                    <a:pt x="1199" y="1653"/>
                  </a:lnTo>
                  <a:lnTo>
                    <a:pt x="1199" y="1653"/>
                  </a:lnTo>
                  <a:lnTo>
                    <a:pt x="1201" y="1651"/>
                  </a:lnTo>
                  <a:lnTo>
                    <a:pt x="1203" y="1651"/>
                  </a:lnTo>
                  <a:lnTo>
                    <a:pt x="1203" y="1650"/>
                  </a:lnTo>
                  <a:lnTo>
                    <a:pt x="1213" y="1645"/>
                  </a:lnTo>
                  <a:lnTo>
                    <a:pt x="1213" y="1645"/>
                  </a:lnTo>
                  <a:lnTo>
                    <a:pt x="1215" y="1645"/>
                  </a:lnTo>
                  <a:lnTo>
                    <a:pt x="1218" y="1645"/>
                  </a:lnTo>
                  <a:lnTo>
                    <a:pt x="1218" y="1645"/>
                  </a:lnTo>
                  <a:lnTo>
                    <a:pt x="1218" y="1645"/>
                  </a:lnTo>
                  <a:lnTo>
                    <a:pt x="1220" y="1645"/>
                  </a:lnTo>
                  <a:lnTo>
                    <a:pt x="1220" y="1645"/>
                  </a:lnTo>
                  <a:lnTo>
                    <a:pt x="1221" y="1643"/>
                  </a:lnTo>
                  <a:lnTo>
                    <a:pt x="1223" y="1641"/>
                  </a:lnTo>
                  <a:lnTo>
                    <a:pt x="1225" y="1641"/>
                  </a:lnTo>
                  <a:lnTo>
                    <a:pt x="1225" y="1640"/>
                  </a:lnTo>
                  <a:lnTo>
                    <a:pt x="1230" y="1640"/>
                  </a:lnTo>
                  <a:lnTo>
                    <a:pt x="1231" y="1640"/>
                  </a:lnTo>
                  <a:lnTo>
                    <a:pt x="1233" y="1638"/>
                  </a:lnTo>
                  <a:lnTo>
                    <a:pt x="1233" y="1638"/>
                  </a:lnTo>
                  <a:lnTo>
                    <a:pt x="1233" y="1638"/>
                  </a:lnTo>
                  <a:lnTo>
                    <a:pt x="1235" y="1638"/>
                  </a:lnTo>
                  <a:lnTo>
                    <a:pt x="1235" y="1634"/>
                  </a:lnTo>
                  <a:lnTo>
                    <a:pt x="1237" y="1634"/>
                  </a:lnTo>
                  <a:lnTo>
                    <a:pt x="1237" y="1633"/>
                  </a:lnTo>
                  <a:lnTo>
                    <a:pt x="1240" y="1631"/>
                  </a:lnTo>
                  <a:lnTo>
                    <a:pt x="1240" y="1631"/>
                  </a:lnTo>
                  <a:lnTo>
                    <a:pt x="1242" y="1629"/>
                  </a:lnTo>
                  <a:lnTo>
                    <a:pt x="1242" y="1629"/>
                  </a:lnTo>
                  <a:lnTo>
                    <a:pt x="1242" y="1631"/>
                  </a:lnTo>
                  <a:lnTo>
                    <a:pt x="1243" y="1631"/>
                  </a:lnTo>
                  <a:lnTo>
                    <a:pt x="1245" y="1633"/>
                  </a:lnTo>
                  <a:lnTo>
                    <a:pt x="1245" y="1633"/>
                  </a:lnTo>
                  <a:lnTo>
                    <a:pt x="1245" y="1634"/>
                  </a:lnTo>
                  <a:lnTo>
                    <a:pt x="1245" y="1634"/>
                  </a:lnTo>
                  <a:lnTo>
                    <a:pt x="1245" y="1634"/>
                  </a:lnTo>
                  <a:lnTo>
                    <a:pt x="1245" y="1634"/>
                  </a:lnTo>
                  <a:lnTo>
                    <a:pt x="1245" y="1636"/>
                  </a:lnTo>
                  <a:lnTo>
                    <a:pt x="1247" y="1636"/>
                  </a:lnTo>
                  <a:lnTo>
                    <a:pt x="1247" y="1636"/>
                  </a:lnTo>
                  <a:lnTo>
                    <a:pt x="1248" y="1636"/>
                  </a:lnTo>
                  <a:lnTo>
                    <a:pt x="1248" y="1636"/>
                  </a:lnTo>
                  <a:lnTo>
                    <a:pt x="1250" y="1636"/>
                  </a:lnTo>
                  <a:lnTo>
                    <a:pt x="1250" y="1634"/>
                  </a:lnTo>
                  <a:lnTo>
                    <a:pt x="1250" y="1634"/>
                  </a:lnTo>
                  <a:lnTo>
                    <a:pt x="1250" y="1634"/>
                  </a:lnTo>
                  <a:lnTo>
                    <a:pt x="1250" y="1633"/>
                  </a:lnTo>
                  <a:lnTo>
                    <a:pt x="1250" y="1633"/>
                  </a:lnTo>
                  <a:lnTo>
                    <a:pt x="1252" y="1633"/>
                  </a:lnTo>
                  <a:lnTo>
                    <a:pt x="1252" y="1633"/>
                  </a:lnTo>
                  <a:lnTo>
                    <a:pt x="1252" y="1633"/>
                  </a:lnTo>
                  <a:lnTo>
                    <a:pt x="1253" y="1634"/>
                  </a:lnTo>
                  <a:lnTo>
                    <a:pt x="1255" y="1634"/>
                  </a:lnTo>
                  <a:lnTo>
                    <a:pt x="1264" y="1638"/>
                  </a:lnTo>
                  <a:lnTo>
                    <a:pt x="1264" y="1638"/>
                  </a:lnTo>
                  <a:lnTo>
                    <a:pt x="1264" y="1638"/>
                  </a:lnTo>
                  <a:lnTo>
                    <a:pt x="1265" y="1638"/>
                  </a:lnTo>
                  <a:lnTo>
                    <a:pt x="1267" y="1638"/>
                  </a:lnTo>
                  <a:lnTo>
                    <a:pt x="1269" y="1638"/>
                  </a:lnTo>
                  <a:lnTo>
                    <a:pt x="1270" y="1636"/>
                  </a:lnTo>
                  <a:lnTo>
                    <a:pt x="1270" y="1636"/>
                  </a:lnTo>
                  <a:lnTo>
                    <a:pt x="1272" y="1636"/>
                  </a:lnTo>
                  <a:lnTo>
                    <a:pt x="1272" y="1636"/>
                  </a:lnTo>
                  <a:lnTo>
                    <a:pt x="1272" y="1636"/>
                  </a:lnTo>
                  <a:lnTo>
                    <a:pt x="1275" y="1636"/>
                  </a:lnTo>
                  <a:lnTo>
                    <a:pt x="1277" y="1636"/>
                  </a:lnTo>
                  <a:lnTo>
                    <a:pt x="1279" y="1636"/>
                  </a:lnTo>
                  <a:lnTo>
                    <a:pt x="1279" y="1636"/>
                  </a:lnTo>
                  <a:lnTo>
                    <a:pt x="1284" y="1638"/>
                  </a:lnTo>
                  <a:lnTo>
                    <a:pt x="1286" y="1638"/>
                  </a:lnTo>
                  <a:lnTo>
                    <a:pt x="1286" y="1638"/>
                  </a:lnTo>
                  <a:lnTo>
                    <a:pt x="1291" y="1638"/>
                  </a:lnTo>
                  <a:lnTo>
                    <a:pt x="1291" y="1638"/>
                  </a:lnTo>
                  <a:lnTo>
                    <a:pt x="1291" y="1638"/>
                  </a:lnTo>
                  <a:lnTo>
                    <a:pt x="1292" y="1638"/>
                  </a:lnTo>
                  <a:lnTo>
                    <a:pt x="1292" y="1638"/>
                  </a:lnTo>
                  <a:lnTo>
                    <a:pt x="1294" y="1638"/>
                  </a:lnTo>
                  <a:lnTo>
                    <a:pt x="1294" y="1638"/>
                  </a:lnTo>
                  <a:lnTo>
                    <a:pt x="1296" y="1636"/>
                  </a:lnTo>
                  <a:lnTo>
                    <a:pt x="1297" y="1634"/>
                  </a:lnTo>
                  <a:lnTo>
                    <a:pt x="1299" y="1634"/>
                  </a:lnTo>
                  <a:lnTo>
                    <a:pt x="1299" y="1633"/>
                  </a:lnTo>
                  <a:lnTo>
                    <a:pt x="1299" y="1633"/>
                  </a:lnTo>
                  <a:lnTo>
                    <a:pt x="1299" y="1633"/>
                  </a:lnTo>
                  <a:lnTo>
                    <a:pt x="1299" y="1631"/>
                  </a:lnTo>
                  <a:lnTo>
                    <a:pt x="1301" y="1629"/>
                  </a:lnTo>
                  <a:lnTo>
                    <a:pt x="1302" y="1629"/>
                  </a:lnTo>
                  <a:lnTo>
                    <a:pt x="1304" y="1629"/>
                  </a:lnTo>
                  <a:lnTo>
                    <a:pt x="1311" y="1628"/>
                  </a:lnTo>
                  <a:lnTo>
                    <a:pt x="1313" y="1628"/>
                  </a:lnTo>
                  <a:lnTo>
                    <a:pt x="1314" y="1629"/>
                  </a:lnTo>
                  <a:lnTo>
                    <a:pt x="1318" y="1628"/>
                  </a:lnTo>
                  <a:lnTo>
                    <a:pt x="1324" y="1623"/>
                  </a:lnTo>
                  <a:lnTo>
                    <a:pt x="1328" y="1621"/>
                  </a:lnTo>
                  <a:lnTo>
                    <a:pt x="1328" y="1621"/>
                  </a:lnTo>
                  <a:lnTo>
                    <a:pt x="1326" y="1618"/>
                  </a:lnTo>
                  <a:close/>
                  <a:moveTo>
                    <a:pt x="363" y="122"/>
                  </a:moveTo>
                  <a:lnTo>
                    <a:pt x="361" y="118"/>
                  </a:lnTo>
                  <a:lnTo>
                    <a:pt x="360" y="117"/>
                  </a:lnTo>
                  <a:lnTo>
                    <a:pt x="358" y="115"/>
                  </a:lnTo>
                  <a:lnTo>
                    <a:pt x="358" y="117"/>
                  </a:lnTo>
                  <a:lnTo>
                    <a:pt x="358" y="118"/>
                  </a:lnTo>
                  <a:lnTo>
                    <a:pt x="356" y="118"/>
                  </a:lnTo>
                  <a:lnTo>
                    <a:pt x="356" y="118"/>
                  </a:lnTo>
                  <a:lnTo>
                    <a:pt x="355" y="118"/>
                  </a:lnTo>
                  <a:lnTo>
                    <a:pt x="355" y="120"/>
                  </a:lnTo>
                  <a:lnTo>
                    <a:pt x="355" y="120"/>
                  </a:lnTo>
                  <a:lnTo>
                    <a:pt x="353" y="120"/>
                  </a:lnTo>
                  <a:lnTo>
                    <a:pt x="353" y="120"/>
                  </a:lnTo>
                  <a:lnTo>
                    <a:pt x="353" y="120"/>
                  </a:lnTo>
                  <a:lnTo>
                    <a:pt x="351" y="120"/>
                  </a:lnTo>
                  <a:lnTo>
                    <a:pt x="351" y="123"/>
                  </a:lnTo>
                  <a:lnTo>
                    <a:pt x="353" y="125"/>
                  </a:lnTo>
                  <a:lnTo>
                    <a:pt x="353" y="127"/>
                  </a:lnTo>
                  <a:lnTo>
                    <a:pt x="355" y="129"/>
                  </a:lnTo>
                  <a:lnTo>
                    <a:pt x="355" y="130"/>
                  </a:lnTo>
                  <a:lnTo>
                    <a:pt x="358" y="130"/>
                  </a:lnTo>
                  <a:lnTo>
                    <a:pt x="358" y="130"/>
                  </a:lnTo>
                  <a:lnTo>
                    <a:pt x="358" y="129"/>
                  </a:lnTo>
                  <a:lnTo>
                    <a:pt x="360" y="127"/>
                  </a:lnTo>
                  <a:lnTo>
                    <a:pt x="360" y="127"/>
                  </a:lnTo>
                  <a:lnTo>
                    <a:pt x="361" y="127"/>
                  </a:lnTo>
                  <a:lnTo>
                    <a:pt x="363" y="127"/>
                  </a:lnTo>
                  <a:lnTo>
                    <a:pt x="365" y="127"/>
                  </a:lnTo>
                  <a:lnTo>
                    <a:pt x="365" y="127"/>
                  </a:lnTo>
                  <a:lnTo>
                    <a:pt x="366" y="127"/>
                  </a:lnTo>
                  <a:lnTo>
                    <a:pt x="366" y="127"/>
                  </a:lnTo>
                  <a:lnTo>
                    <a:pt x="366" y="125"/>
                  </a:lnTo>
                  <a:lnTo>
                    <a:pt x="366" y="123"/>
                  </a:lnTo>
                  <a:lnTo>
                    <a:pt x="363" y="122"/>
                  </a:lnTo>
                  <a:close/>
                  <a:moveTo>
                    <a:pt x="692" y="771"/>
                  </a:moveTo>
                  <a:lnTo>
                    <a:pt x="692" y="774"/>
                  </a:lnTo>
                  <a:lnTo>
                    <a:pt x="692" y="774"/>
                  </a:lnTo>
                  <a:lnTo>
                    <a:pt x="694" y="776"/>
                  </a:lnTo>
                  <a:lnTo>
                    <a:pt x="694" y="776"/>
                  </a:lnTo>
                  <a:lnTo>
                    <a:pt x="699" y="779"/>
                  </a:lnTo>
                  <a:lnTo>
                    <a:pt x="699" y="779"/>
                  </a:lnTo>
                  <a:lnTo>
                    <a:pt x="701" y="783"/>
                  </a:lnTo>
                  <a:lnTo>
                    <a:pt x="703" y="784"/>
                  </a:lnTo>
                  <a:lnTo>
                    <a:pt x="703" y="788"/>
                  </a:lnTo>
                  <a:lnTo>
                    <a:pt x="704" y="791"/>
                  </a:lnTo>
                  <a:lnTo>
                    <a:pt x="704" y="791"/>
                  </a:lnTo>
                  <a:lnTo>
                    <a:pt x="708" y="793"/>
                  </a:lnTo>
                  <a:lnTo>
                    <a:pt x="709" y="793"/>
                  </a:lnTo>
                  <a:lnTo>
                    <a:pt x="711" y="791"/>
                  </a:lnTo>
                  <a:lnTo>
                    <a:pt x="713" y="791"/>
                  </a:lnTo>
                  <a:lnTo>
                    <a:pt x="713" y="788"/>
                  </a:lnTo>
                  <a:lnTo>
                    <a:pt x="713" y="788"/>
                  </a:lnTo>
                  <a:lnTo>
                    <a:pt x="714" y="788"/>
                  </a:lnTo>
                  <a:lnTo>
                    <a:pt x="714" y="786"/>
                  </a:lnTo>
                  <a:lnTo>
                    <a:pt x="714" y="786"/>
                  </a:lnTo>
                  <a:lnTo>
                    <a:pt x="714" y="786"/>
                  </a:lnTo>
                  <a:lnTo>
                    <a:pt x="713" y="784"/>
                  </a:lnTo>
                  <a:lnTo>
                    <a:pt x="711" y="783"/>
                  </a:lnTo>
                  <a:lnTo>
                    <a:pt x="713" y="783"/>
                  </a:lnTo>
                  <a:lnTo>
                    <a:pt x="713" y="783"/>
                  </a:lnTo>
                  <a:lnTo>
                    <a:pt x="714" y="783"/>
                  </a:lnTo>
                  <a:lnTo>
                    <a:pt x="714" y="781"/>
                  </a:lnTo>
                  <a:lnTo>
                    <a:pt x="713" y="781"/>
                  </a:lnTo>
                  <a:lnTo>
                    <a:pt x="711" y="781"/>
                  </a:lnTo>
                  <a:lnTo>
                    <a:pt x="711" y="781"/>
                  </a:lnTo>
                  <a:lnTo>
                    <a:pt x="709" y="778"/>
                  </a:lnTo>
                  <a:lnTo>
                    <a:pt x="708" y="778"/>
                  </a:lnTo>
                  <a:lnTo>
                    <a:pt x="708" y="776"/>
                  </a:lnTo>
                  <a:lnTo>
                    <a:pt x="709" y="774"/>
                  </a:lnTo>
                  <a:lnTo>
                    <a:pt x="709" y="772"/>
                  </a:lnTo>
                  <a:lnTo>
                    <a:pt x="711" y="771"/>
                  </a:lnTo>
                  <a:lnTo>
                    <a:pt x="709" y="771"/>
                  </a:lnTo>
                  <a:lnTo>
                    <a:pt x="706" y="771"/>
                  </a:lnTo>
                  <a:lnTo>
                    <a:pt x="704" y="769"/>
                  </a:lnTo>
                  <a:lnTo>
                    <a:pt x="704" y="767"/>
                  </a:lnTo>
                  <a:lnTo>
                    <a:pt x="703" y="771"/>
                  </a:lnTo>
                  <a:lnTo>
                    <a:pt x="704" y="772"/>
                  </a:lnTo>
                  <a:lnTo>
                    <a:pt x="703" y="774"/>
                  </a:lnTo>
                  <a:lnTo>
                    <a:pt x="699" y="774"/>
                  </a:lnTo>
                  <a:lnTo>
                    <a:pt x="694" y="771"/>
                  </a:lnTo>
                  <a:lnTo>
                    <a:pt x="692" y="771"/>
                  </a:lnTo>
                  <a:close/>
                  <a:moveTo>
                    <a:pt x="361" y="76"/>
                  </a:moveTo>
                  <a:lnTo>
                    <a:pt x="360" y="78"/>
                  </a:lnTo>
                  <a:lnTo>
                    <a:pt x="360" y="78"/>
                  </a:lnTo>
                  <a:lnTo>
                    <a:pt x="360" y="80"/>
                  </a:lnTo>
                  <a:lnTo>
                    <a:pt x="360" y="81"/>
                  </a:lnTo>
                  <a:lnTo>
                    <a:pt x="360" y="81"/>
                  </a:lnTo>
                  <a:lnTo>
                    <a:pt x="358" y="81"/>
                  </a:lnTo>
                  <a:lnTo>
                    <a:pt x="358" y="83"/>
                  </a:lnTo>
                  <a:lnTo>
                    <a:pt x="360" y="83"/>
                  </a:lnTo>
                  <a:lnTo>
                    <a:pt x="360" y="85"/>
                  </a:lnTo>
                  <a:lnTo>
                    <a:pt x="361" y="86"/>
                  </a:lnTo>
                  <a:lnTo>
                    <a:pt x="361" y="85"/>
                  </a:lnTo>
                  <a:lnTo>
                    <a:pt x="363" y="85"/>
                  </a:lnTo>
                  <a:lnTo>
                    <a:pt x="365" y="86"/>
                  </a:lnTo>
                  <a:lnTo>
                    <a:pt x="365" y="86"/>
                  </a:lnTo>
                  <a:lnTo>
                    <a:pt x="366" y="86"/>
                  </a:lnTo>
                  <a:lnTo>
                    <a:pt x="370" y="83"/>
                  </a:lnTo>
                  <a:lnTo>
                    <a:pt x="370" y="81"/>
                  </a:lnTo>
                  <a:lnTo>
                    <a:pt x="371" y="81"/>
                  </a:lnTo>
                  <a:lnTo>
                    <a:pt x="370" y="80"/>
                  </a:lnTo>
                  <a:lnTo>
                    <a:pt x="368" y="78"/>
                  </a:lnTo>
                  <a:lnTo>
                    <a:pt x="366" y="76"/>
                  </a:lnTo>
                  <a:lnTo>
                    <a:pt x="363" y="76"/>
                  </a:lnTo>
                  <a:lnTo>
                    <a:pt x="361" y="76"/>
                  </a:lnTo>
                  <a:close/>
                  <a:moveTo>
                    <a:pt x="370" y="117"/>
                  </a:moveTo>
                  <a:lnTo>
                    <a:pt x="370" y="115"/>
                  </a:lnTo>
                  <a:lnTo>
                    <a:pt x="366" y="113"/>
                  </a:lnTo>
                  <a:lnTo>
                    <a:pt x="365" y="115"/>
                  </a:lnTo>
                  <a:lnTo>
                    <a:pt x="363" y="117"/>
                  </a:lnTo>
                  <a:lnTo>
                    <a:pt x="363" y="118"/>
                  </a:lnTo>
                  <a:lnTo>
                    <a:pt x="365" y="120"/>
                  </a:lnTo>
                  <a:lnTo>
                    <a:pt x="368" y="118"/>
                  </a:lnTo>
                  <a:lnTo>
                    <a:pt x="370" y="117"/>
                  </a:lnTo>
                  <a:close/>
                  <a:moveTo>
                    <a:pt x="736" y="816"/>
                  </a:moveTo>
                  <a:lnTo>
                    <a:pt x="738" y="816"/>
                  </a:lnTo>
                  <a:lnTo>
                    <a:pt x="738" y="816"/>
                  </a:lnTo>
                  <a:lnTo>
                    <a:pt x="740" y="816"/>
                  </a:lnTo>
                  <a:lnTo>
                    <a:pt x="740" y="816"/>
                  </a:lnTo>
                  <a:lnTo>
                    <a:pt x="741" y="816"/>
                  </a:lnTo>
                  <a:lnTo>
                    <a:pt x="741" y="816"/>
                  </a:lnTo>
                  <a:lnTo>
                    <a:pt x="743" y="815"/>
                  </a:lnTo>
                  <a:lnTo>
                    <a:pt x="743" y="815"/>
                  </a:lnTo>
                  <a:lnTo>
                    <a:pt x="740" y="815"/>
                  </a:lnTo>
                  <a:lnTo>
                    <a:pt x="738" y="813"/>
                  </a:lnTo>
                  <a:lnTo>
                    <a:pt x="738" y="811"/>
                  </a:lnTo>
                  <a:lnTo>
                    <a:pt x="736" y="811"/>
                  </a:lnTo>
                  <a:lnTo>
                    <a:pt x="736" y="810"/>
                  </a:lnTo>
                  <a:lnTo>
                    <a:pt x="735" y="810"/>
                  </a:lnTo>
                  <a:lnTo>
                    <a:pt x="735" y="810"/>
                  </a:lnTo>
                  <a:lnTo>
                    <a:pt x="735" y="810"/>
                  </a:lnTo>
                  <a:lnTo>
                    <a:pt x="735" y="811"/>
                  </a:lnTo>
                  <a:lnTo>
                    <a:pt x="735" y="811"/>
                  </a:lnTo>
                  <a:lnTo>
                    <a:pt x="733" y="815"/>
                  </a:lnTo>
                  <a:lnTo>
                    <a:pt x="733" y="816"/>
                  </a:lnTo>
                  <a:lnTo>
                    <a:pt x="735" y="816"/>
                  </a:lnTo>
                  <a:lnTo>
                    <a:pt x="736" y="816"/>
                  </a:lnTo>
                  <a:close/>
                  <a:moveTo>
                    <a:pt x="1882" y="849"/>
                  </a:moveTo>
                  <a:lnTo>
                    <a:pt x="1880" y="845"/>
                  </a:lnTo>
                  <a:lnTo>
                    <a:pt x="1879" y="849"/>
                  </a:lnTo>
                  <a:lnTo>
                    <a:pt x="1879" y="852"/>
                  </a:lnTo>
                  <a:lnTo>
                    <a:pt x="1879" y="864"/>
                  </a:lnTo>
                  <a:lnTo>
                    <a:pt x="1879" y="865"/>
                  </a:lnTo>
                  <a:lnTo>
                    <a:pt x="1880" y="864"/>
                  </a:lnTo>
                  <a:lnTo>
                    <a:pt x="1882" y="864"/>
                  </a:lnTo>
                  <a:lnTo>
                    <a:pt x="1882" y="862"/>
                  </a:lnTo>
                  <a:lnTo>
                    <a:pt x="1882" y="857"/>
                  </a:lnTo>
                  <a:lnTo>
                    <a:pt x="1882" y="855"/>
                  </a:lnTo>
                  <a:lnTo>
                    <a:pt x="1882" y="852"/>
                  </a:lnTo>
                  <a:lnTo>
                    <a:pt x="1882" y="849"/>
                  </a:lnTo>
                  <a:close/>
                  <a:moveTo>
                    <a:pt x="395" y="15"/>
                  </a:moveTo>
                  <a:lnTo>
                    <a:pt x="397" y="15"/>
                  </a:lnTo>
                  <a:lnTo>
                    <a:pt x="404" y="15"/>
                  </a:lnTo>
                  <a:lnTo>
                    <a:pt x="405" y="15"/>
                  </a:lnTo>
                  <a:lnTo>
                    <a:pt x="405" y="15"/>
                  </a:lnTo>
                  <a:lnTo>
                    <a:pt x="407" y="14"/>
                  </a:lnTo>
                  <a:lnTo>
                    <a:pt x="407" y="14"/>
                  </a:lnTo>
                  <a:lnTo>
                    <a:pt x="409" y="12"/>
                  </a:lnTo>
                  <a:lnTo>
                    <a:pt x="409" y="12"/>
                  </a:lnTo>
                  <a:lnTo>
                    <a:pt x="407" y="10"/>
                  </a:lnTo>
                  <a:lnTo>
                    <a:pt x="404" y="12"/>
                  </a:lnTo>
                  <a:lnTo>
                    <a:pt x="402" y="12"/>
                  </a:lnTo>
                  <a:lnTo>
                    <a:pt x="398" y="12"/>
                  </a:lnTo>
                  <a:lnTo>
                    <a:pt x="397" y="12"/>
                  </a:lnTo>
                  <a:lnTo>
                    <a:pt x="393" y="12"/>
                  </a:lnTo>
                  <a:lnTo>
                    <a:pt x="393" y="14"/>
                  </a:lnTo>
                  <a:lnTo>
                    <a:pt x="393" y="15"/>
                  </a:lnTo>
                  <a:lnTo>
                    <a:pt x="395" y="15"/>
                  </a:lnTo>
                  <a:close/>
                  <a:moveTo>
                    <a:pt x="361" y="3"/>
                  </a:moveTo>
                  <a:lnTo>
                    <a:pt x="365" y="3"/>
                  </a:lnTo>
                  <a:lnTo>
                    <a:pt x="366" y="3"/>
                  </a:lnTo>
                  <a:lnTo>
                    <a:pt x="366" y="3"/>
                  </a:lnTo>
                  <a:lnTo>
                    <a:pt x="366" y="2"/>
                  </a:lnTo>
                  <a:lnTo>
                    <a:pt x="360" y="0"/>
                  </a:lnTo>
                  <a:lnTo>
                    <a:pt x="356" y="0"/>
                  </a:lnTo>
                  <a:lnTo>
                    <a:pt x="355" y="2"/>
                  </a:lnTo>
                  <a:lnTo>
                    <a:pt x="358" y="3"/>
                  </a:lnTo>
                  <a:lnTo>
                    <a:pt x="361" y="3"/>
                  </a:lnTo>
                  <a:close/>
                </a:path>
              </a:pathLst>
            </a:custGeom>
            <a:solidFill>
              <a:schemeClr val="bg1"/>
            </a:solidFill>
            <a:ln w="6350" cap="rnd">
              <a:solidFill>
                <a:schemeClr val="bg1"/>
              </a:solidFill>
              <a:prstDash val="solid"/>
              <a:round/>
              <a:headEnd/>
              <a:tailEnd/>
            </a:ln>
          </p:spPr>
          <p:txBody>
            <a:bodyPr/>
            <a:lstStyle/>
            <a:p>
              <a:pPr eaLnBrk="1" fontAlgn="auto" hangingPunct="1">
                <a:spcBef>
                  <a:spcPts val="0"/>
                </a:spcBef>
                <a:spcAft>
                  <a:spcPts val="0"/>
                </a:spcAft>
                <a:defRPr/>
              </a:pPr>
              <a:endParaRPr lang="id-ID">
                <a:latin typeface="+mn-lt"/>
              </a:endParaRPr>
            </a:p>
          </p:txBody>
        </p:sp>
        <p:sp>
          <p:nvSpPr>
            <p:cNvPr id="17" name="Freeform 10"/>
            <p:cNvSpPr>
              <a:spLocks noEditPoints="1"/>
            </p:cNvSpPr>
            <p:nvPr/>
          </p:nvSpPr>
          <p:spPr bwMode="auto">
            <a:xfrm>
              <a:off x="7977188" y="1717675"/>
              <a:ext cx="1227137" cy="2047875"/>
            </a:xfrm>
            <a:custGeom>
              <a:avLst/>
              <a:gdLst>
                <a:gd name="T0" fmla="*/ 271462 w 773"/>
                <a:gd name="T1" fmla="*/ 131763 h 1290"/>
                <a:gd name="T2" fmla="*/ 330200 w 773"/>
                <a:gd name="T3" fmla="*/ 39688 h 1290"/>
                <a:gd name="T4" fmla="*/ 282575 w 773"/>
                <a:gd name="T5" fmla="*/ 49213 h 1290"/>
                <a:gd name="T6" fmla="*/ 185737 w 773"/>
                <a:gd name="T7" fmla="*/ 38100 h 1290"/>
                <a:gd name="T8" fmla="*/ 188912 w 773"/>
                <a:gd name="T9" fmla="*/ 73025 h 1290"/>
                <a:gd name="T10" fmla="*/ 1063625 w 773"/>
                <a:gd name="T11" fmla="*/ 388938 h 1290"/>
                <a:gd name="T12" fmla="*/ 1038225 w 773"/>
                <a:gd name="T13" fmla="*/ 50800 h 1290"/>
                <a:gd name="T14" fmla="*/ 1020762 w 773"/>
                <a:gd name="T15" fmla="*/ 66675 h 1290"/>
                <a:gd name="T16" fmla="*/ 1087437 w 773"/>
                <a:gd name="T17" fmla="*/ 646113 h 1290"/>
                <a:gd name="T18" fmla="*/ 1017587 w 773"/>
                <a:gd name="T19" fmla="*/ 123825 h 1290"/>
                <a:gd name="T20" fmla="*/ 985837 w 773"/>
                <a:gd name="T21" fmla="*/ 93663 h 1290"/>
                <a:gd name="T22" fmla="*/ 465137 w 773"/>
                <a:gd name="T23" fmla="*/ 158750 h 1290"/>
                <a:gd name="T24" fmla="*/ 84137 w 773"/>
                <a:gd name="T25" fmla="*/ 531813 h 1290"/>
                <a:gd name="T26" fmla="*/ 485775 w 773"/>
                <a:gd name="T27" fmla="*/ 6350 h 1290"/>
                <a:gd name="T28" fmla="*/ 604837 w 773"/>
                <a:gd name="T29" fmla="*/ 73025 h 1290"/>
                <a:gd name="T30" fmla="*/ 1084262 w 773"/>
                <a:gd name="T31" fmla="*/ 438150 h 1290"/>
                <a:gd name="T32" fmla="*/ 1057275 w 773"/>
                <a:gd name="T33" fmla="*/ 412750 h 1290"/>
                <a:gd name="T34" fmla="*/ 1052512 w 773"/>
                <a:gd name="T35" fmla="*/ 368300 h 1290"/>
                <a:gd name="T36" fmla="*/ 1022350 w 773"/>
                <a:gd name="T37" fmla="*/ 387350 h 1290"/>
                <a:gd name="T38" fmla="*/ 1065212 w 773"/>
                <a:gd name="T39" fmla="*/ 450850 h 1290"/>
                <a:gd name="T40" fmla="*/ 971550 w 773"/>
                <a:gd name="T41" fmla="*/ 346075 h 1290"/>
                <a:gd name="T42" fmla="*/ 1068387 w 773"/>
                <a:gd name="T43" fmla="*/ 630238 h 1290"/>
                <a:gd name="T44" fmla="*/ 1022350 w 773"/>
                <a:gd name="T45" fmla="*/ 636588 h 1290"/>
                <a:gd name="T46" fmla="*/ 968375 w 773"/>
                <a:gd name="T47" fmla="*/ 376238 h 1290"/>
                <a:gd name="T48" fmla="*/ 1154112 w 773"/>
                <a:gd name="T49" fmla="*/ 708025 h 1290"/>
                <a:gd name="T50" fmla="*/ 1049337 w 773"/>
                <a:gd name="T51" fmla="*/ 665163 h 1290"/>
                <a:gd name="T52" fmla="*/ 915987 w 773"/>
                <a:gd name="T53" fmla="*/ 566738 h 1290"/>
                <a:gd name="T54" fmla="*/ 936625 w 773"/>
                <a:gd name="T55" fmla="*/ 439738 h 1290"/>
                <a:gd name="T56" fmla="*/ 935037 w 773"/>
                <a:gd name="T57" fmla="*/ 354013 h 1290"/>
                <a:gd name="T58" fmla="*/ 960437 w 773"/>
                <a:gd name="T59" fmla="*/ 317500 h 1290"/>
                <a:gd name="T60" fmla="*/ 1003300 w 773"/>
                <a:gd name="T61" fmla="*/ 290513 h 1290"/>
                <a:gd name="T62" fmla="*/ 1020762 w 773"/>
                <a:gd name="T63" fmla="*/ 274638 h 1290"/>
                <a:gd name="T64" fmla="*/ 1028700 w 773"/>
                <a:gd name="T65" fmla="*/ 241300 h 1290"/>
                <a:gd name="T66" fmla="*/ 1081087 w 773"/>
                <a:gd name="T67" fmla="*/ 193675 h 1290"/>
                <a:gd name="T68" fmla="*/ 1020762 w 773"/>
                <a:gd name="T69" fmla="*/ 136525 h 1290"/>
                <a:gd name="T70" fmla="*/ 1003300 w 773"/>
                <a:gd name="T71" fmla="*/ 177800 h 1290"/>
                <a:gd name="T72" fmla="*/ 955675 w 773"/>
                <a:gd name="T73" fmla="*/ 174625 h 1290"/>
                <a:gd name="T74" fmla="*/ 909637 w 773"/>
                <a:gd name="T75" fmla="*/ 169863 h 1290"/>
                <a:gd name="T76" fmla="*/ 915987 w 773"/>
                <a:gd name="T77" fmla="*/ 131763 h 1290"/>
                <a:gd name="T78" fmla="*/ 858837 w 773"/>
                <a:gd name="T79" fmla="*/ 163513 h 1290"/>
                <a:gd name="T80" fmla="*/ 796925 w 773"/>
                <a:gd name="T81" fmla="*/ 155575 h 1290"/>
                <a:gd name="T82" fmla="*/ 706437 w 773"/>
                <a:gd name="T83" fmla="*/ 139700 h 1290"/>
                <a:gd name="T84" fmla="*/ 668337 w 773"/>
                <a:gd name="T85" fmla="*/ 104775 h 1290"/>
                <a:gd name="T86" fmla="*/ 598487 w 773"/>
                <a:gd name="T87" fmla="*/ 109538 h 1290"/>
                <a:gd name="T88" fmla="*/ 536575 w 773"/>
                <a:gd name="T89" fmla="*/ 53975 h 1290"/>
                <a:gd name="T90" fmla="*/ 477837 w 773"/>
                <a:gd name="T91" fmla="*/ 42863 h 1290"/>
                <a:gd name="T92" fmla="*/ 434975 w 773"/>
                <a:gd name="T93" fmla="*/ 42863 h 1290"/>
                <a:gd name="T94" fmla="*/ 419100 w 773"/>
                <a:gd name="T95" fmla="*/ 31750 h 1290"/>
                <a:gd name="T96" fmla="*/ 384175 w 773"/>
                <a:gd name="T97" fmla="*/ 49213 h 1290"/>
                <a:gd name="T98" fmla="*/ 438150 w 773"/>
                <a:gd name="T99" fmla="*/ 69850 h 1290"/>
                <a:gd name="T100" fmla="*/ 508000 w 773"/>
                <a:gd name="T101" fmla="*/ 158750 h 1290"/>
                <a:gd name="T102" fmla="*/ 433387 w 773"/>
                <a:gd name="T103" fmla="*/ 171450 h 1290"/>
                <a:gd name="T104" fmla="*/ 309562 w 773"/>
                <a:gd name="T105" fmla="*/ 155575 h 1290"/>
                <a:gd name="T106" fmla="*/ 258762 w 773"/>
                <a:gd name="T107" fmla="*/ 190500 h 1290"/>
                <a:gd name="T108" fmla="*/ 244475 w 773"/>
                <a:gd name="T109" fmla="*/ 217488 h 1290"/>
                <a:gd name="T110" fmla="*/ 220662 w 773"/>
                <a:gd name="T111" fmla="*/ 233363 h 1290"/>
                <a:gd name="T112" fmla="*/ 185737 w 773"/>
                <a:gd name="T113" fmla="*/ 244475 h 1290"/>
                <a:gd name="T114" fmla="*/ 153987 w 773"/>
                <a:gd name="T115" fmla="*/ 338138 h 1290"/>
                <a:gd name="T116" fmla="*/ 87312 w 773"/>
                <a:gd name="T117" fmla="*/ 419100 h 1290"/>
                <a:gd name="T118" fmla="*/ 61912 w 773"/>
                <a:gd name="T119" fmla="*/ 481013 h 1290"/>
                <a:gd name="T120" fmla="*/ 134937 w 773"/>
                <a:gd name="T121" fmla="*/ 515938 h 1290"/>
                <a:gd name="T122" fmla="*/ 80962 w 773"/>
                <a:gd name="T123" fmla="*/ 571500 h 1290"/>
                <a:gd name="T124" fmla="*/ 25400 w 773"/>
                <a:gd name="T125" fmla="*/ 555625 h 1290"/>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773" h="1290">
                  <a:moveTo>
                    <a:pt x="119" y="27"/>
                  </a:moveTo>
                  <a:lnTo>
                    <a:pt x="120" y="29"/>
                  </a:lnTo>
                  <a:lnTo>
                    <a:pt x="120" y="31"/>
                  </a:lnTo>
                  <a:lnTo>
                    <a:pt x="120" y="32"/>
                  </a:lnTo>
                  <a:lnTo>
                    <a:pt x="120" y="34"/>
                  </a:lnTo>
                  <a:lnTo>
                    <a:pt x="122" y="36"/>
                  </a:lnTo>
                  <a:lnTo>
                    <a:pt x="124" y="46"/>
                  </a:lnTo>
                  <a:lnTo>
                    <a:pt x="126" y="49"/>
                  </a:lnTo>
                  <a:lnTo>
                    <a:pt x="127" y="49"/>
                  </a:lnTo>
                  <a:lnTo>
                    <a:pt x="127" y="51"/>
                  </a:lnTo>
                  <a:lnTo>
                    <a:pt x="129" y="53"/>
                  </a:lnTo>
                  <a:lnTo>
                    <a:pt x="129" y="58"/>
                  </a:lnTo>
                  <a:lnTo>
                    <a:pt x="129" y="59"/>
                  </a:lnTo>
                  <a:lnTo>
                    <a:pt x="131" y="59"/>
                  </a:lnTo>
                  <a:lnTo>
                    <a:pt x="132" y="61"/>
                  </a:lnTo>
                  <a:lnTo>
                    <a:pt x="134" y="61"/>
                  </a:lnTo>
                  <a:lnTo>
                    <a:pt x="136" y="63"/>
                  </a:lnTo>
                  <a:lnTo>
                    <a:pt x="139" y="64"/>
                  </a:lnTo>
                  <a:lnTo>
                    <a:pt x="142" y="68"/>
                  </a:lnTo>
                  <a:lnTo>
                    <a:pt x="144" y="68"/>
                  </a:lnTo>
                  <a:lnTo>
                    <a:pt x="144" y="69"/>
                  </a:lnTo>
                  <a:lnTo>
                    <a:pt x="146" y="71"/>
                  </a:lnTo>
                  <a:lnTo>
                    <a:pt x="147" y="73"/>
                  </a:lnTo>
                  <a:lnTo>
                    <a:pt x="149" y="73"/>
                  </a:lnTo>
                  <a:lnTo>
                    <a:pt x="151" y="73"/>
                  </a:lnTo>
                  <a:lnTo>
                    <a:pt x="156" y="76"/>
                  </a:lnTo>
                  <a:lnTo>
                    <a:pt x="159" y="78"/>
                  </a:lnTo>
                  <a:lnTo>
                    <a:pt x="163" y="80"/>
                  </a:lnTo>
                  <a:lnTo>
                    <a:pt x="166" y="81"/>
                  </a:lnTo>
                  <a:lnTo>
                    <a:pt x="168" y="83"/>
                  </a:lnTo>
                  <a:lnTo>
                    <a:pt x="169" y="83"/>
                  </a:lnTo>
                  <a:lnTo>
                    <a:pt x="171" y="83"/>
                  </a:lnTo>
                  <a:lnTo>
                    <a:pt x="181" y="75"/>
                  </a:lnTo>
                  <a:lnTo>
                    <a:pt x="190" y="69"/>
                  </a:lnTo>
                  <a:lnTo>
                    <a:pt x="190" y="68"/>
                  </a:lnTo>
                  <a:lnTo>
                    <a:pt x="191" y="68"/>
                  </a:lnTo>
                  <a:lnTo>
                    <a:pt x="195" y="66"/>
                  </a:lnTo>
                  <a:lnTo>
                    <a:pt x="196" y="66"/>
                  </a:lnTo>
                  <a:lnTo>
                    <a:pt x="198" y="64"/>
                  </a:lnTo>
                  <a:lnTo>
                    <a:pt x="200" y="63"/>
                  </a:lnTo>
                  <a:lnTo>
                    <a:pt x="205" y="54"/>
                  </a:lnTo>
                  <a:lnTo>
                    <a:pt x="205" y="53"/>
                  </a:lnTo>
                  <a:lnTo>
                    <a:pt x="207" y="54"/>
                  </a:lnTo>
                  <a:lnTo>
                    <a:pt x="208" y="54"/>
                  </a:lnTo>
                  <a:lnTo>
                    <a:pt x="208" y="56"/>
                  </a:lnTo>
                  <a:lnTo>
                    <a:pt x="210" y="56"/>
                  </a:lnTo>
                  <a:lnTo>
                    <a:pt x="212" y="56"/>
                  </a:lnTo>
                  <a:lnTo>
                    <a:pt x="213" y="54"/>
                  </a:lnTo>
                  <a:lnTo>
                    <a:pt x="212" y="53"/>
                  </a:lnTo>
                  <a:lnTo>
                    <a:pt x="212" y="54"/>
                  </a:lnTo>
                  <a:lnTo>
                    <a:pt x="212" y="53"/>
                  </a:lnTo>
                  <a:lnTo>
                    <a:pt x="212" y="49"/>
                  </a:lnTo>
                  <a:lnTo>
                    <a:pt x="212" y="46"/>
                  </a:lnTo>
                  <a:lnTo>
                    <a:pt x="213" y="44"/>
                  </a:lnTo>
                  <a:lnTo>
                    <a:pt x="215" y="44"/>
                  </a:lnTo>
                  <a:lnTo>
                    <a:pt x="217" y="44"/>
                  </a:lnTo>
                  <a:lnTo>
                    <a:pt x="218" y="42"/>
                  </a:lnTo>
                  <a:lnTo>
                    <a:pt x="218" y="39"/>
                  </a:lnTo>
                  <a:lnTo>
                    <a:pt x="218" y="37"/>
                  </a:lnTo>
                  <a:lnTo>
                    <a:pt x="217" y="37"/>
                  </a:lnTo>
                  <a:lnTo>
                    <a:pt x="217" y="36"/>
                  </a:lnTo>
                  <a:lnTo>
                    <a:pt x="215" y="36"/>
                  </a:lnTo>
                  <a:lnTo>
                    <a:pt x="213" y="37"/>
                  </a:lnTo>
                  <a:lnTo>
                    <a:pt x="212" y="36"/>
                  </a:lnTo>
                  <a:lnTo>
                    <a:pt x="212" y="34"/>
                  </a:lnTo>
                  <a:lnTo>
                    <a:pt x="212" y="32"/>
                  </a:lnTo>
                  <a:lnTo>
                    <a:pt x="212" y="31"/>
                  </a:lnTo>
                  <a:lnTo>
                    <a:pt x="210" y="29"/>
                  </a:lnTo>
                  <a:lnTo>
                    <a:pt x="210" y="27"/>
                  </a:lnTo>
                  <a:lnTo>
                    <a:pt x="210" y="25"/>
                  </a:lnTo>
                  <a:lnTo>
                    <a:pt x="208" y="25"/>
                  </a:lnTo>
                  <a:lnTo>
                    <a:pt x="208" y="24"/>
                  </a:lnTo>
                  <a:lnTo>
                    <a:pt x="207" y="24"/>
                  </a:lnTo>
                  <a:lnTo>
                    <a:pt x="205" y="25"/>
                  </a:lnTo>
                  <a:lnTo>
                    <a:pt x="203" y="25"/>
                  </a:lnTo>
                  <a:lnTo>
                    <a:pt x="202" y="24"/>
                  </a:lnTo>
                  <a:lnTo>
                    <a:pt x="200" y="24"/>
                  </a:lnTo>
                  <a:lnTo>
                    <a:pt x="200" y="25"/>
                  </a:lnTo>
                  <a:lnTo>
                    <a:pt x="200" y="27"/>
                  </a:lnTo>
                  <a:lnTo>
                    <a:pt x="198" y="27"/>
                  </a:lnTo>
                  <a:lnTo>
                    <a:pt x="196" y="27"/>
                  </a:lnTo>
                  <a:lnTo>
                    <a:pt x="196" y="25"/>
                  </a:lnTo>
                  <a:lnTo>
                    <a:pt x="198" y="25"/>
                  </a:lnTo>
                  <a:lnTo>
                    <a:pt x="198" y="24"/>
                  </a:lnTo>
                  <a:lnTo>
                    <a:pt x="198" y="22"/>
                  </a:lnTo>
                  <a:lnTo>
                    <a:pt x="196" y="20"/>
                  </a:lnTo>
                  <a:lnTo>
                    <a:pt x="195" y="20"/>
                  </a:lnTo>
                  <a:lnTo>
                    <a:pt x="193" y="20"/>
                  </a:lnTo>
                  <a:lnTo>
                    <a:pt x="191" y="22"/>
                  </a:lnTo>
                  <a:lnTo>
                    <a:pt x="190" y="22"/>
                  </a:lnTo>
                  <a:lnTo>
                    <a:pt x="190" y="25"/>
                  </a:lnTo>
                  <a:lnTo>
                    <a:pt x="190" y="27"/>
                  </a:lnTo>
                  <a:lnTo>
                    <a:pt x="188" y="29"/>
                  </a:lnTo>
                  <a:lnTo>
                    <a:pt x="190" y="29"/>
                  </a:lnTo>
                  <a:lnTo>
                    <a:pt x="191" y="29"/>
                  </a:lnTo>
                  <a:lnTo>
                    <a:pt x="191" y="31"/>
                  </a:lnTo>
                  <a:lnTo>
                    <a:pt x="190" y="32"/>
                  </a:lnTo>
                  <a:lnTo>
                    <a:pt x="191" y="32"/>
                  </a:lnTo>
                  <a:lnTo>
                    <a:pt x="191" y="36"/>
                  </a:lnTo>
                  <a:lnTo>
                    <a:pt x="191" y="37"/>
                  </a:lnTo>
                  <a:lnTo>
                    <a:pt x="188" y="32"/>
                  </a:lnTo>
                  <a:lnTo>
                    <a:pt x="186" y="31"/>
                  </a:lnTo>
                  <a:lnTo>
                    <a:pt x="186" y="29"/>
                  </a:lnTo>
                  <a:lnTo>
                    <a:pt x="186" y="27"/>
                  </a:lnTo>
                  <a:lnTo>
                    <a:pt x="185" y="25"/>
                  </a:lnTo>
                  <a:lnTo>
                    <a:pt x="183" y="25"/>
                  </a:lnTo>
                  <a:lnTo>
                    <a:pt x="181" y="29"/>
                  </a:lnTo>
                  <a:lnTo>
                    <a:pt x="180" y="29"/>
                  </a:lnTo>
                  <a:lnTo>
                    <a:pt x="178" y="31"/>
                  </a:lnTo>
                  <a:lnTo>
                    <a:pt x="176" y="31"/>
                  </a:lnTo>
                  <a:lnTo>
                    <a:pt x="175" y="37"/>
                  </a:lnTo>
                  <a:lnTo>
                    <a:pt x="175" y="39"/>
                  </a:lnTo>
                  <a:lnTo>
                    <a:pt x="175" y="37"/>
                  </a:lnTo>
                  <a:lnTo>
                    <a:pt x="173" y="34"/>
                  </a:lnTo>
                  <a:lnTo>
                    <a:pt x="169" y="32"/>
                  </a:lnTo>
                  <a:lnTo>
                    <a:pt x="168" y="31"/>
                  </a:lnTo>
                  <a:lnTo>
                    <a:pt x="166" y="31"/>
                  </a:lnTo>
                  <a:lnTo>
                    <a:pt x="163" y="31"/>
                  </a:lnTo>
                  <a:lnTo>
                    <a:pt x="161" y="32"/>
                  </a:lnTo>
                  <a:lnTo>
                    <a:pt x="159" y="34"/>
                  </a:lnTo>
                  <a:lnTo>
                    <a:pt x="154" y="36"/>
                  </a:lnTo>
                  <a:lnTo>
                    <a:pt x="149" y="37"/>
                  </a:lnTo>
                  <a:lnTo>
                    <a:pt x="146" y="41"/>
                  </a:lnTo>
                  <a:lnTo>
                    <a:pt x="146" y="39"/>
                  </a:lnTo>
                  <a:lnTo>
                    <a:pt x="144" y="37"/>
                  </a:lnTo>
                  <a:lnTo>
                    <a:pt x="142" y="36"/>
                  </a:lnTo>
                  <a:lnTo>
                    <a:pt x="144" y="34"/>
                  </a:lnTo>
                  <a:lnTo>
                    <a:pt x="142" y="32"/>
                  </a:lnTo>
                  <a:lnTo>
                    <a:pt x="141" y="32"/>
                  </a:lnTo>
                  <a:lnTo>
                    <a:pt x="137" y="37"/>
                  </a:lnTo>
                  <a:lnTo>
                    <a:pt x="136" y="37"/>
                  </a:lnTo>
                  <a:lnTo>
                    <a:pt x="134" y="36"/>
                  </a:lnTo>
                  <a:lnTo>
                    <a:pt x="134" y="34"/>
                  </a:lnTo>
                  <a:lnTo>
                    <a:pt x="137" y="32"/>
                  </a:lnTo>
                  <a:lnTo>
                    <a:pt x="137" y="31"/>
                  </a:lnTo>
                  <a:lnTo>
                    <a:pt x="137" y="29"/>
                  </a:lnTo>
                  <a:lnTo>
                    <a:pt x="136" y="27"/>
                  </a:lnTo>
                  <a:lnTo>
                    <a:pt x="134" y="27"/>
                  </a:lnTo>
                  <a:lnTo>
                    <a:pt x="132" y="27"/>
                  </a:lnTo>
                  <a:lnTo>
                    <a:pt x="132" y="29"/>
                  </a:lnTo>
                  <a:lnTo>
                    <a:pt x="131" y="29"/>
                  </a:lnTo>
                  <a:lnTo>
                    <a:pt x="131" y="27"/>
                  </a:lnTo>
                  <a:lnTo>
                    <a:pt x="124" y="20"/>
                  </a:lnTo>
                  <a:lnTo>
                    <a:pt x="120" y="17"/>
                  </a:lnTo>
                  <a:lnTo>
                    <a:pt x="119" y="19"/>
                  </a:lnTo>
                  <a:lnTo>
                    <a:pt x="117" y="20"/>
                  </a:lnTo>
                  <a:lnTo>
                    <a:pt x="117" y="24"/>
                  </a:lnTo>
                  <a:lnTo>
                    <a:pt x="119" y="25"/>
                  </a:lnTo>
                  <a:lnTo>
                    <a:pt x="119" y="27"/>
                  </a:lnTo>
                  <a:close/>
                  <a:moveTo>
                    <a:pt x="88" y="71"/>
                  </a:moveTo>
                  <a:lnTo>
                    <a:pt x="90" y="73"/>
                  </a:lnTo>
                  <a:lnTo>
                    <a:pt x="92" y="75"/>
                  </a:lnTo>
                  <a:lnTo>
                    <a:pt x="93" y="75"/>
                  </a:lnTo>
                  <a:lnTo>
                    <a:pt x="97" y="75"/>
                  </a:lnTo>
                  <a:lnTo>
                    <a:pt x="98" y="75"/>
                  </a:lnTo>
                  <a:lnTo>
                    <a:pt x="107" y="71"/>
                  </a:lnTo>
                  <a:lnTo>
                    <a:pt x="110" y="71"/>
                  </a:lnTo>
                  <a:lnTo>
                    <a:pt x="112" y="69"/>
                  </a:lnTo>
                  <a:lnTo>
                    <a:pt x="114" y="69"/>
                  </a:lnTo>
                  <a:lnTo>
                    <a:pt x="115" y="69"/>
                  </a:lnTo>
                  <a:lnTo>
                    <a:pt x="117" y="71"/>
                  </a:lnTo>
                  <a:lnTo>
                    <a:pt x="119" y="71"/>
                  </a:lnTo>
                  <a:lnTo>
                    <a:pt x="120" y="73"/>
                  </a:lnTo>
                  <a:lnTo>
                    <a:pt x="124" y="73"/>
                  </a:lnTo>
                  <a:lnTo>
                    <a:pt x="127" y="75"/>
                  </a:lnTo>
                  <a:lnTo>
                    <a:pt x="129" y="76"/>
                  </a:lnTo>
                  <a:lnTo>
                    <a:pt x="131" y="75"/>
                  </a:lnTo>
                  <a:lnTo>
                    <a:pt x="136" y="75"/>
                  </a:lnTo>
                  <a:lnTo>
                    <a:pt x="139" y="73"/>
                  </a:lnTo>
                  <a:lnTo>
                    <a:pt x="141" y="73"/>
                  </a:lnTo>
                  <a:lnTo>
                    <a:pt x="141" y="71"/>
                  </a:lnTo>
                  <a:lnTo>
                    <a:pt x="141" y="69"/>
                  </a:lnTo>
                  <a:lnTo>
                    <a:pt x="139" y="68"/>
                  </a:lnTo>
                  <a:lnTo>
                    <a:pt x="136" y="64"/>
                  </a:lnTo>
                  <a:lnTo>
                    <a:pt x="134" y="64"/>
                  </a:lnTo>
                  <a:lnTo>
                    <a:pt x="132" y="64"/>
                  </a:lnTo>
                  <a:lnTo>
                    <a:pt x="132" y="63"/>
                  </a:lnTo>
                  <a:lnTo>
                    <a:pt x="129" y="63"/>
                  </a:lnTo>
                  <a:lnTo>
                    <a:pt x="127" y="63"/>
                  </a:lnTo>
                  <a:lnTo>
                    <a:pt x="126" y="63"/>
                  </a:lnTo>
                  <a:lnTo>
                    <a:pt x="126" y="64"/>
                  </a:lnTo>
                  <a:lnTo>
                    <a:pt x="126" y="63"/>
                  </a:lnTo>
                  <a:lnTo>
                    <a:pt x="126" y="61"/>
                  </a:lnTo>
                  <a:lnTo>
                    <a:pt x="126" y="59"/>
                  </a:lnTo>
                  <a:lnTo>
                    <a:pt x="126" y="56"/>
                  </a:lnTo>
                  <a:lnTo>
                    <a:pt x="126" y="54"/>
                  </a:lnTo>
                  <a:lnTo>
                    <a:pt x="124" y="53"/>
                  </a:lnTo>
                  <a:lnTo>
                    <a:pt x="120" y="49"/>
                  </a:lnTo>
                  <a:lnTo>
                    <a:pt x="119" y="47"/>
                  </a:lnTo>
                  <a:lnTo>
                    <a:pt x="119" y="46"/>
                  </a:lnTo>
                  <a:lnTo>
                    <a:pt x="119" y="44"/>
                  </a:lnTo>
                  <a:lnTo>
                    <a:pt x="120" y="42"/>
                  </a:lnTo>
                  <a:lnTo>
                    <a:pt x="120" y="41"/>
                  </a:lnTo>
                  <a:lnTo>
                    <a:pt x="119" y="37"/>
                  </a:lnTo>
                  <a:lnTo>
                    <a:pt x="117" y="36"/>
                  </a:lnTo>
                  <a:lnTo>
                    <a:pt x="117" y="32"/>
                  </a:lnTo>
                  <a:lnTo>
                    <a:pt x="115" y="31"/>
                  </a:lnTo>
                  <a:lnTo>
                    <a:pt x="114" y="32"/>
                  </a:lnTo>
                  <a:lnTo>
                    <a:pt x="112" y="32"/>
                  </a:lnTo>
                  <a:lnTo>
                    <a:pt x="110" y="32"/>
                  </a:lnTo>
                  <a:lnTo>
                    <a:pt x="109" y="34"/>
                  </a:lnTo>
                  <a:lnTo>
                    <a:pt x="105" y="37"/>
                  </a:lnTo>
                  <a:lnTo>
                    <a:pt x="105" y="39"/>
                  </a:lnTo>
                  <a:lnTo>
                    <a:pt x="104" y="41"/>
                  </a:lnTo>
                  <a:lnTo>
                    <a:pt x="102" y="41"/>
                  </a:lnTo>
                  <a:lnTo>
                    <a:pt x="102" y="42"/>
                  </a:lnTo>
                  <a:lnTo>
                    <a:pt x="98" y="46"/>
                  </a:lnTo>
                  <a:lnTo>
                    <a:pt x="100" y="46"/>
                  </a:lnTo>
                  <a:lnTo>
                    <a:pt x="102" y="46"/>
                  </a:lnTo>
                  <a:lnTo>
                    <a:pt x="104" y="46"/>
                  </a:lnTo>
                  <a:lnTo>
                    <a:pt x="104" y="47"/>
                  </a:lnTo>
                  <a:lnTo>
                    <a:pt x="104" y="49"/>
                  </a:lnTo>
                  <a:lnTo>
                    <a:pt x="102" y="51"/>
                  </a:lnTo>
                  <a:lnTo>
                    <a:pt x="104" y="58"/>
                  </a:lnTo>
                  <a:lnTo>
                    <a:pt x="104" y="59"/>
                  </a:lnTo>
                  <a:lnTo>
                    <a:pt x="102" y="61"/>
                  </a:lnTo>
                  <a:lnTo>
                    <a:pt x="100" y="63"/>
                  </a:lnTo>
                  <a:lnTo>
                    <a:pt x="98" y="63"/>
                  </a:lnTo>
                  <a:lnTo>
                    <a:pt x="97" y="63"/>
                  </a:lnTo>
                  <a:lnTo>
                    <a:pt x="93" y="61"/>
                  </a:lnTo>
                  <a:lnTo>
                    <a:pt x="92" y="61"/>
                  </a:lnTo>
                  <a:lnTo>
                    <a:pt x="92" y="63"/>
                  </a:lnTo>
                  <a:lnTo>
                    <a:pt x="92" y="66"/>
                  </a:lnTo>
                  <a:lnTo>
                    <a:pt x="92" y="68"/>
                  </a:lnTo>
                  <a:lnTo>
                    <a:pt x="92" y="69"/>
                  </a:lnTo>
                  <a:lnTo>
                    <a:pt x="88" y="69"/>
                  </a:lnTo>
                  <a:lnTo>
                    <a:pt x="88" y="71"/>
                  </a:lnTo>
                  <a:close/>
                  <a:moveTo>
                    <a:pt x="670" y="244"/>
                  </a:moveTo>
                  <a:lnTo>
                    <a:pt x="670" y="245"/>
                  </a:lnTo>
                  <a:lnTo>
                    <a:pt x="670" y="244"/>
                  </a:lnTo>
                  <a:lnTo>
                    <a:pt x="671" y="244"/>
                  </a:lnTo>
                  <a:lnTo>
                    <a:pt x="670" y="244"/>
                  </a:lnTo>
                  <a:close/>
                  <a:moveTo>
                    <a:pt x="523" y="83"/>
                  </a:moveTo>
                  <a:lnTo>
                    <a:pt x="526" y="83"/>
                  </a:lnTo>
                  <a:lnTo>
                    <a:pt x="526" y="81"/>
                  </a:lnTo>
                  <a:lnTo>
                    <a:pt x="524" y="81"/>
                  </a:lnTo>
                  <a:lnTo>
                    <a:pt x="523" y="81"/>
                  </a:lnTo>
                  <a:lnTo>
                    <a:pt x="521" y="83"/>
                  </a:lnTo>
                  <a:lnTo>
                    <a:pt x="519" y="85"/>
                  </a:lnTo>
                  <a:lnTo>
                    <a:pt x="521" y="85"/>
                  </a:lnTo>
                  <a:lnTo>
                    <a:pt x="523" y="83"/>
                  </a:lnTo>
                  <a:close/>
                  <a:moveTo>
                    <a:pt x="509" y="93"/>
                  </a:moveTo>
                  <a:lnTo>
                    <a:pt x="511" y="93"/>
                  </a:lnTo>
                  <a:lnTo>
                    <a:pt x="512" y="93"/>
                  </a:lnTo>
                  <a:lnTo>
                    <a:pt x="514" y="91"/>
                  </a:lnTo>
                  <a:lnTo>
                    <a:pt x="512" y="90"/>
                  </a:lnTo>
                  <a:lnTo>
                    <a:pt x="511" y="90"/>
                  </a:lnTo>
                  <a:lnTo>
                    <a:pt x="507" y="91"/>
                  </a:lnTo>
                  <a:lnTo>
                    <a:pt x="509" y="91"/>
                  </a:lnTo>
                  <a:lnTo>
                    <a:pt x="509" y="93"/>
                  </a:lnTo>
                  <a:close/>
                  <a:moveTo>
                    <a:pt x="504" y="98"/>
                  </a:moveTo>
                  <a:lnTo>
                    <a:pt x="506" y="98"/>
                  </a:lnTo>
                  <a:lnTo>
                    <a:pt x="507" y="100"/>
                  </a:lnTo>
                  <a:lnTo>
                    <a:pt x="509" y="98"/>
                  </a:lnTo>
                  <a:lnTo>
                    <a:pt x="509" y="96"/>
                  </a:lnTo>
                  <a:lnTo>
                    <a:pt x="509" y="95"/>
                  </a:lnTo>
                  <a:lnTo>
                    <a:pt x="507" y="95"/>
                  </a:lnTo>
                  <a:lnTo>
                    <a:pt x="506" y="95"/>
                  </a:lnTo>
                  <a:lnTo>
                    <a:pt x="504" y="95"/>
                  </a:lnTo>
                  <a:lnTo>
                    <a:pt x="502" y="93"/>
                  </a:lnTo>
                  <a:lnTo>
                    <a:pt x="504" y="96"/>
                  </a:lnTo>
                  <a:lnTo>
                    <a:pt x="504" y="98"/>
                  </a:lnTo>
                  <a:close/>
                  <a:moveTo>
                    <a:pt x="644" y="42"/>
                  </a:moveTo>
                  <a:lnTo>
                    <a:pt x="646" y="41"/>
                  </a:lnTo>
                  <a:lnTo>
                    <a:pt x="646" y="42"/>
                  </a:lnTo>
                  <a:lnTo>
                    <a:pt x="648" y="42"/>
                  </a:lnTo>
                  <a:lnTo>
                    <a:pt x="653" y="34"/>
                  </a:lnTo>
                  <a:lnTo>
                    <a:pt x="654" y="32"/>
                  </a:lnTo>
                  <a:lnTo>
                    <a:pt x="656" y="29"/>
                  </a:lnTo>
                  <a:lnTo>
                    <a:pt x="658" y="27"/>
                  </a:lnTo>
                  <a:lnTo>
                    <a:pt x="659" y="24"/>
                  </a:lnTo>
                  <a:lnTo>
                    <a:pt x="661" y="22"/>
                  </a:lnTo>
                  <a:lnTo>
                    <a:pt x="661" y="20"/>
                  </a:lnTo>
                  <a:lnTo>
                    <a:pt x="663" y="20"/>
                  </a:lnTo>
                  <a:lnTo>
                    <a:pt x="663" y="19"/>
                  </a:lnTo>
                  <a:lnTo>
                    <a:pt x="663" y="15"/>
                  </a:lnTo>
                  <a:lnTo>
                    <a:pt x="665" y="14"/>
                  </a:lnTo>
                  <a:lnTo>
                    <a:pt x="666" y="10"/>
                  </a:lnTo>
                  <a:lnTo>
                    <a:pt x="666" y="7"/>
                  </a:lnTo>
                  <a:lnTo>
                    <a:pt x="668" y="7"/>
                  </a:lnTo>
                  <a:lnTo>
                    <a:pt x="668" y="5"/>
                  </a:lnTo>
                  <a:lnTo>
                    <a:pt x="666" y="5"/>
                  </a:lnTo>
                  <a:lnTo>
                    <a:pt x="665" y="5"/>
                  </a:lnTo>
                  <a:lnTo>
                    <a:pt x="665" y="7"/>
                  </a:lnTo>
                  <a:lnTo>
                    <a:pt x="663" y="7"/>
                  </a:lnTo>
                  <a:lnTo>
                    <a:pt x="665" y="10"/>
                  </a:lnTo>
                  <a:lnTo>
                    <a:pt x="665" y="12"/>
                  </a:lnTo>
                  <a:lnTo>
                    <a:pt x="663" y="10"/>
                  </a:lnTo>
                  <a:lnTo>
                    <a:pt x="663" y="12"/>
                  </a:lnTo>
                  <a:lnTo>
                    <a:pt x="663" y="14"/>
                  </a:lnTo>
                  <a:lnTo>
                    <a:pt x="661" y="19"/>
                  </a:lnTo>
                  <a:lnTo>
                    <a:pt x="658" y="20"/>
                  </a:lnTo>
                  <a:lnTo>
                    <a:pt x="653" y="25"/>
                  </a:lnTo>
                  <a:lnTo>
                    <a:pt x="653" y="27"/>
                  </a:lnTo>
                  <a:lnTo>
                    <a:pt x="651" y="31"/>
                  </a:lnTo>
                  <a:lnTo>
                    <a:pt x="651" y="32"/>
                  </a:lnTo>
                  <a:lnTo>
                    <a:pt x="649" y="34"/>
                  </a:lnTo>
                  <a:lnTo>
                    <a:pt x="648" y="36"/>
                  </a:lnTo>
                  <a:lnTo>
                    <a:pt x="644" y="37"/>
                  </a:lnTo>
                  <a:lnTo>
                    <a:pt x="644" y="39"/>
                  </a:lnTo>
                  <a:lnTo>
                    <a:pt x="644" y="41"/>
                  </a:lnTo>
                  <a:lnTo>
                    <a:pt x="643" y="42"/>
                  </a:lnTo>
                  <a:lnTo>
                    <a:pt x="644" y="42"/>
                  </a:lnTo>
                  <a:close/>
                  <a:moveTo>
                    <a:pt x="670" y="102"/>
                  </a:moveTo>
                  <a:lnTo>
                    <a:pt x="671" y="102"/>
                  </a:lnTo>
                  <a:lnTo>
                    <a:pt x="671" y="100"/>
                  </a:lnTo>
                  <a:lnTo>
                    <a:pt x="673" y="100"/>
                  </a:lnTo>
                  <a:lnTo>
                    <a:pt x="673" y="98"/>
                  </a:lnTo>
                  <a:lnTo>
                    <a:pt x="671" y="96"/>
                  </a:lnTo>
                  <a:lnTo>
                    <a:pt x="671" y="95"/>
                  </a:lnTo>
                  <a:lnTo>
                    <a:pt x="670" y="96"/>
                  </a:lnTo>
                  <a:lnTo>
                    <a:pt x="670" y="98"/>
                  </a:lnTo>
                  <a:lnTo>
                    <a:pt x="670" y="100"/>
                  </a:lnTo>
                  <a:lnTo>
                    <a:pt x="670" y="102"/>
                  </a:lnTo>
                  <a:close/>
                  <a:moveTo>
                    <a:pt x="651" y="69"/>
                  </a:moveTo>
                  <a:lnTo>
                    <a:pt x="649" y="69"/>
                  </a:lnTo>
                  <a:lnTo>
                    <a:pt x="648" y="69"/>
                  </a:lnTo>
                  <a:lnTo>
                    <a:pt x="646" y="69"/>
                  </a:lnTo>
                  <a:lnTo>
                    <a:pt x="644" y="71"/>
                  </a:lnTo>
                  <a:lnTo>
                    <a:pt x="646" y="73"/>
                  </a:lnTo>
                  <a:lnTo>
                    <a:pt x="649" y="71"/>
                  </a:lnTo>
                  <a:lnTo>
                    <a:pt x="651" y="71"/>
                  </a:lnTo>
                  <a:lnTo>
                    <a:pt x="651" y="69"/>
                  </a:lnTo>
                  <a:lnTo>
                    <a:pt x="653" y="68"/>
                  </a:lnTo>
                  <a:lnTo>
                    <a:pt x="654" y="68"/>
                  </a:lnTo>
                  <a:lnTo>
                    <a:pt x="654" y="66"/>
                  </a:lnTo>
                  <a:lnTo>
                    <a:pt x="653" y="68"/>
                  </a:lnTo>
                  <a:lnTo>
                    <a:pt x="651" y="69"/>
                  </a:lnTo>
                  <a:close/>
                  <a:moveTo>
                    <a:pt x="685" y="402"/>
                  </a:moveTo>
                  <a:lnTo>
                    <a:pt x="685" y="404"/>
                  </a:lnTo>
                  <a:lnTo>
                    <a:pt x="685" y="402"/>
                  </a:lnTo>
                  <a:lnTo>
                    <a:pt x="683" y="402"/>
                  </a:lnTo>
                  <a:lnTo>
                    <a:pt x="681" y="402"/>
                  </a:lnTo>
                  <a:lnTo>
                    <a:pt x="681" y="404"/>
                  </a:lnTo>
                  <a:lnTo>
                    <a:pt x="681" y="406"/>
                  </a:lnTo>
                  <a:lnTo>
                    <a:pt x="681" y="407"/>
                  </a:lnTo>
                  <a:lnTo>
                    <a:pt x="683" y="407"/>
                  </a:lnTo>
                  <a:lnTo>
                    <a:pt x="685" y="407"/>
                  </a:lnTo>
                  <a:lnTo>
                    <a:pt x="685" y="411"/>
                  </a:lnTo>
                  <a:lnTo>
                    <a:pt x="687" y="414"/>
                  </a:lnTo>
                  <a:lnTo>
                    <a:pt x="688" y="414"/>
                  </a:lnTo>
                  <a:lnTo>
                    <a:pt x="690" y="414"/>
                  </a:lnTo>
                  <a:lnTo>
                    <a:pt x="690" y="416"/>
                  </a:lnTo>
                  <a:lnTo>
                    <a:pt x="690" y="418"/>
                  </a:lnTo>
                  <a:lnTo>
                    <a:pt x="692" y="418"/>
                  </a:lnTo>
                  <a:lnTo>
                    <a:pt x="693" y="416"/>
                  </a:lnTo>
                  <a:lnTo>
                    <a:pt x="693" y="414"/>
                  </a:lnTo>
                  <a:lnTo>
                    <a:pt x="695" y="413"/>
                  </a:lnTo>
                  <a:lnTo>
                    <a:pt x="695" y="411"/>
                  </a:lnTo>
                  <a:lnTo>
                    <a:pt x="693" y="411"/>
                  </a:lnTo>
                  <a:lnTo>
                    <a:pt x="692" y="411"/>
                  </a:lnTo>
                  <a:lnTo>
                    <a:pt x="692" y="409"/>
                  </a:lnTo>
                  <a:lnTo>
                    <a:pt x="693" y="407"/>
                  </a:lnTo>
                  <a:lnTo>
                    <a:pt x="692" y="402"/>
                  </a:lnTo>
                  <a:lnTo>
                    <a:pt x="690" y="401"/>
                  </a:lnTo>
                  <a:lnTo>
                    <a:pt x="688" y="399"/>
                  </a:lnTo>
                  <a:lnTo>
                    <a:pt x="688" y="397"/>
                  </a:lnTo>
                  <a:lnTo>
                    <a:pt x="687" y="397"/>
                  </a:lnTo>
                  <a:lnTo>
                    <a:pt x="685" y="399"/>
                  </a:lnTo>
                  <a:lnTo>
                    <a:pt x="685" y="402"/>
                  </a:lnTo>
                  <a:close/>
                  <a:moveTo>
                    <a:pt x="643" y="71"/>
                  </a:moveTo>
                  <a:lnTo>
                    <a:pt x="641" y="73"/>
                  </a:lnTo>
                  <a:lnTo>
                    <a:pt x="641" y="76"/>
                  </a:lnTo>
                  <a:lnTo>
                    <a:pt x="641" y="78"/>
                  </a:lnTo>
                  <a:lnTo>
                    <a:pt x="641" y="80"/>
                  </a:lnTo>
                  <a:lnTo>
                    <a:pt x="641" y="81"/>
                  </a:lnTo>
                  <a:lnTo>
                    <a:pt x="643" y="80"/>
                  </a:lnTo>
                  <a:lnTo>
                    <a:pt x="641" y="78"/>
                  </a:lnTo>
                  <a:lnTo>
                    <a:pt x="643" y="73"/>
                  </a:lnTo>
                  <a:lnTo>
                    <a:pt x="643" y="71"/>
                  </a:lnTo>
                  <a:close/>
                  <a:moveTo>
                    <a:pt x="612" y="95"/>
                  </a:moveTo>
                  <a:lnTo>
                    <a:pt x="612" y="95"/>
                  </a:lnTo>
                  <a:lnTo>
                    <a:pt x="614" y="96"/>
                  </a:lnTo>
                  <a:lnTo>
                    <a:pt x="616" y="96"/>
                  </a:lnTo>
                  <a:lnTo>
                    <a:pt x="617" y="95"/>
                  </a:lnTo>
                  <a:lnTo>
                    <a:pt x="619" y="95"/>
                  </a:lnTo>
                  <a:lnTo>
                    <a:pt x="619" y="93"/>
                  </a:lnTo>
                  <a:lnTo>
                    <a:pt x="621" y="93"/>
                  </a:lnTo>
                  <a:lnTo>
                    <a:pt x="624" y="93"/>
                  </a:lnTo>
                  <a:lnTo>
                    <a:pt x="627" y="90"/>
                  </a:lnTo>
                  <a:lnTo>
                    <a:pt x="627" y="88"/>
                  </a:lnTo>
                  <a:lnTo>
                    <a:pt x="626" y="86"/>
                  </a:lnTo>
                  <a:lnTo>
                    <a:pt x="624" y="88"/>
                  </a:lnTo>
                  <a:lnTo>
                    <a:pt x="622" y="91"/>
                  </a:lnTo>
                  <a:lnTo>
                    <a:pt x="621" y="91"/>
                  </a:lnTo>
                  <a:lnTo>
                    <a:pt x="619" y="91"/>
                  </a:lnTo>
                  <a:lnTo>
                    <a:pt x="617" y="91"/>
                  </a:lnTo>
                  <a:lnTo>
                    <a:pt x="619" y="91"/>
                  </a:lnTo>
                  <a:lnTo>
                    <a:pt x="619" y="90"/>
                  </a:lnTo>
                  <a:lnTo>
                    <a:pt x="617" y="90"/>
                  </a:lnTo>
                  <a:lnTo>
                    <a:pt x="616" y="91"/>
                  </a:lnTo>
                  <a:lnTo>
                    <a:pt x="614" y="91"/>
                  </a:lnTo>
                  <a:lnTo>
                    <a:pt x="612" y="91"/>
                  </a:lnTo>
                  <a:lnTo>
                    <a:pt x="612" y="93"/>
                  </a:lnTo>
                  <a:lnTo>
                    <a:pt x="612" y="95"/>
                  </a:lnTo>
                  <a:close/>
                  <a:moveTo>
                    <a:pt x="600" y="64"/>
                  </a:moveTo>
                  <a:lnTo>
                    <a:pt x="602" y="64"/>
                  </a:lnTo>
                  <a:lnTo>
                    <a:pt x="604" y="63"/>
                  </a:lnTo>
                  <a:lnTo>
                    <a:pt x="605" y="59"/>
                  </a:lnTo>
                  <a:lnTo>
                    <a:pt x="604" y="59"/>
                  </a:lnTo>
                  <a:lnTo>
                    <a:pt x="600" y="61"/>
                  </a:lnTo>
                  <a:lnTo>
                    <a:pt x="597" y="63"/>
                  </a:lnTo>
                  <a:lnTo>
                    <a:pt x="599" y="64"/>
                  </a:lnTo>
                  <a:lnTo>
                    <a:pt x="600" y="64"/>
                  </a:lnTo>
                  <a:close/>
                  <a:moveTo>
                    <a:pt x="621" y="59"/>
                  </a:moveTo>
                  <a:lnTo>
                    <a:pt x="621" y="59"/>
                  </a:lnTo>
                  <a:lnTo>
                    <a:pt x="622" y="59"/>
                  </a:lnTo>
                  <a:lnTo>
                    <a:pt x="624" y="58"/>
                  </a:lnTo>
                  <a:lnTo>
                    <a:pt x="626" y="58"/>
                  </a:lnTo>
                  <a:lnTo>
                    <a:pt x="626" y="56"/>
                  </a:lnTo>
                  <a:lnTo>
                    <a:pt x="627" y="58"/>
                  </a:lnTo>
                  <a:lnTo>
                    <a:pt x="629" y="56"/>
                  </a:lnTo>
                  <a:lnTo>
                    <a:pt x="632" y="54"/>
                  </a:lnTo>
                  <a:lnTo>
                    <a:pt x="634" y="53"/>
                  </a:lnTo>
                  <a:lnTo>
                    <a:pt x="634" y="51"/>
                  </a:lnTo>
                  <a:lnTo>
                    <a:pt x="636" y="51"/>
                  </a:lnTo>
                  <a:lnTo>
                    <a:pt x="639" y="49"/>
                  </a:lnTo>
                  <a:lnTo>
                    <a:pt x="641" y="47"/>
                  </a:lnTo>
                  <a:lnTo>
                    <a:pt x="643" y="46"/>
                  </a:lnTo>
                  <a:lnTo>
                    <a:pt x="641" y="42"/>
                  </a:lnTo>
                  <a:lnTo>
                    <a:pt x="641" y="44"/>
                  </a:lnTo>
                  <a:lnTo>
                    <a:pt x="639" y="46"/>
                  </a:lnTo>
                  <a:lnTo>
                    <a:pt x="638" y="47"/>
                  </a:lnTo>
                  <a:lnTo>
                    <a:pt x="634" y="49"/>
                  </a:lnTo>
                  <a:lnTo>
                    <a:pt x="632" y="49"/>
                  </a:lnTo>
                  <a:lnTo>
                    <a:pt x="632" y="51"/>
                  </a:lnTo>
                  <a:lnTo>
                    <a:pt x="629" y="54"/>
                  </a:lnTo>
                  <a:lnTo>
                    <a:pt x="627" y="56"/>
                  </a:lnTo>
                  <a:lnTo>
                    <a:pt x="626" y="54"/>
                  </a:lnTo>
                  <a:lnTo>
                    <a:pt x="626" y="53"/>
                  </a:lnTo>
                  <a:lnTo>
                    <a:pt x="624" y="53"/>
                  </a:lnTo>
                  <a:lnTo>
                    <a:pt x="622" y="54"/>
                  </a:lnTo>
                  <a:lnTo>
                    <a:pt x="621" y="56"/>
                  </a:lnTo>
                  <a:lnTo>
                    <a:pt x="621" y="58"/>
                  </a:lnTo>
                  <a:lnTo>
                    <a:pt x="619" y="58"/>
                  </a:lnTo>
                  <a:lnTo>
                    <a:pt x="617" y="58"/>
                  </a:lnTo>
                  <a:lnTo>
                    <a:pt x="617" y="59"/>
                  </a:lnTo>
                  <a:lnTo>
                    <a:pt x="616" y="61"/>
                  </a:lnTo>
                  <a:lnTo>
                    <a:pt x="616" y="63"/>
                  </a:lnTo>
                  <a:lnTo>
                    <a:pt x="617" y="63"/>
                  </a:lnTo>
                  <a:lnTo>
                    <a:pt x="621" y="59"/>
                  </a:lnTo>
                  <a:close/>
                  <a:moveTo>
                    <a:pt x="293" y="100"/>
                  </a:moveTo>
                  <a:lnTo>
                    <a:pt x="293" y="98"/>
                  </a:lnTo>
                  <a:lnTo>
                    <a:pt x="293" y="96"/>
                  </a:lnTo>
                  <a:lnTo>
                    <a:pt x="291" y="95"/>
                  </a:lnTo>
                  <a:lnTo>
                    <a:pt x="289" y="95"/>
                  </a:lnTo>
                  <a:lnTo>
                    <a:pt x="288" y="96"/>
                  </a:lnTo>
                  <a:lnTo>
                    <a:pt x="288" y="98"/>
                  </a:lnTo>
                  <a:lnTo>
                    <a:pt x="291" y="100"/>
                  </a:lnTo>
                  <a:lnTo>
                    <a:pt x="293" y="100"/>
                  </a:lnTo>
                  <a:close/>
                  <a:moveTo>
                    <a:pt x="305" y="64"/>
                  </a:moveTo>
                  <a:lnTo>
                    <a:pt x="306" y="64"/>
                  </a:lnTo>
                  <a:lnTo>
                    <a:pt x="308" y="66"/>
                  </a:lnTo>
                  <a:lnTo>
                    <a:pt x="310" y="64"/>
                  </a:lnTo>
                  <a:lnTo>
                    <a:pt x="311" y="64"/>
                  </a:lnTo>
                  <a:lnTo>
                    <a:pt x="313" y="63"/>
                  </a:lnTo>
                  <a:lnTo>
                    <a:pt x="313" y="61"/>
                  </a:lnTo>
                  <a:lnTo>
                    <a:pt x="313" y="59"/>
                  </a:lnTo>
                  <a:lnTo>
                    <a:pt x="311" y="59"/>
                  </a:lnTo>
                  <a:lnTo>
                    <a:pt x="308" y="59"/>
                  </a:lnTo>
                  <a:lnTo>
                    <a:pt x="306" y="59"/>
                  </a:lnTo>
                  <a:lnTo>
                    <a:pt x="306" y="58"/>
                  </a:lnTo>
                  <a:lnTo>
                    <a:pt x="305" y="58"/>
                  </a:lnTo>
                  <a:lnTo>
                    <a:pt x="303" y="58"/>
                  </a:lnTo>
                  <a:lnTo>
                    <a:pt x="301" y="59"/>
                  </a:lnTo>
                  <a:lnTo>
                    <a:pt x="301" y="61"/>
                  </a:lnTo>
                  <a:lnTo>
                    <a:pt x="303" y="63"/>
                  </a:lnTo>
                  <a:lnTo>
                    <a:pt x="305" y="64"/>
                  </a:lnTo>
                  <a:close/>
                  <a:moveTo>
                    <a:pt x="53" y="335"/>
                  </a:moveTo>
                  <a:lnTo>
                    <a:pt x="53" y="335"/>
                  </a:lnTo>
                  <a:lnTo>
                    <a:pt x="55" y="336"/>
                  </a:lnTo>
                  <a:lnTo>
                    <a:pt x="55" y="335"/>
                  </a:lnTo>
                  <a:lnTo>
                    <a:pt x="55" y="333"/>
                  </a:lnTo>
                  <a:lnTo>
                    <a:pt x="55" y="331"/>
                  </a:lnTo>
                  <a:lnTo>
                    <a:pt x="53" y="331"/>
                  </a:lnTo>
                  <a:lnTo>
                    <a:pt x="51" y="330"/>
                  </a:lnTo>
                  <a:lnTo>
                    <a:pt x="51" y="331"/>
                  </a:lnTo>
                  <a:lnTo>
                    <a:pt x="51" y="333"/>
                  </a:lnTo>
                  <a:lnTo>
                    <a:pt x="53" y="335"/>
                  </a:lnTo>
                  <a:close/>
                  <a:moveTo>
                    <a:pt x="300" y="9"/>
                  </a:moveTo>
                  <a:lnTo>
                    <a:pt x="300" y="9"/>
                  </a:lnTo>
                  <a:lnTo>
                    <a:pt x="300" y="10"/>
                  </a:lnTo>
                  <a:lnTo>
                    <a:pt x="301" y="10"/>
                  </a:lnTo>
                  <a:lnTo>
                    <a:pt x="303" y="14"/>
                  </a:lnTo>
                  <a:lnTo>
                    <a:pt x="303" y="15"/>
                  </a:lnTo>
                  <a:lnTo>
                    <a:pt x="301" y="15"/>
                  </a:lnTo>
                  <a:lnTo>
                    <a:pt x="300" y="17"/>
                  </a:lnTo>
                  <a:lnTo>
                    <a:pt x="303" y="22"/>
                  </a:lnTo>
                  <a:lnTo>
                    <a:pt x="305" y="24"/>
                  </a:lnTo>
                  <a:lnTo>
                    <a:pt x="306" y="27"/>
                  </a:lnTo>
                  <a:lnTo>
                    <a:pt x="306" y="31"/>
                  </a:lnTo>
                  <a:lnTo>
                    <a:pt x="310" y="34"/>
                  </a:lnTo>
                  <a:lnTo>
                    <a:pt x="310" y="31"/>
                  </a:lnTo>
                  <a:lnTo>
                    <a:pt x="311" y="27"/>
                  </a:lnTo>
                  <a:lnTo>
                    <a:pt x="311" y="24"/>
                  </a:lnTo>
                  <a:lnTo>
                    <a:pt x="311" y="22"/>
                  </a:lnTo>
                  <a:lnTo>
                    <a:pt x="310" y="20"/>
                  </a:lnTo>
                  <a:lnTo>
                    <a:pt x="310" y="19"/>
                  </a:lnTo>
                  <a:lnTo>
                    <a:pt x="311" y="19"/>
                  </a:lnTo>
                  <a:lnTo>
                    <a:pt x="311" y="17"/>
                  </a:lnTo>
                  <a:lnTo>
                    <a:pt x="310" y="17"/>
                  </a:lnTo>
                  <a:lnTo>
                    <a:pt x="308" y="17"/>
                  </a:lnTo>
                  <a:lnTo>
                    <a:pt x="308" y="15"/>
                  </a:lnTo>
                  <a:lnTo>
                    <a:pt x="308" y="14"/>
                  </a:lnTo>
                  <a:lnTo>
                    <a:pt x="310" y="14"/>
                  </a:lnTo>
                  <a:lnTo>
                    <a:pt x="310" y="12"/>
                  </a:lnTo>
                  <a:lnTo>
                    <a:pt x="310" y="10"/>
                  </a:lnTo>
                  <a:lnTo>
                    <a:pt x="308" y="9"/>
                  </a:lnTo>
                  <a:lnTo>
                    <a:pt x="310" y="9"/>
                  </a:lnTo>
                  <a:lnTo>
                    <a:pt x="308" y="7"/>
                  </a:lnTo>
                  <a:lnTo>
                    <a:pt x="308" y="5"/>
                  </a:lnTo>
                  <a:lnTo>
                    <a:pt x="308" y="4"/>
                  </a:lnTo>
                  <a:lnTo>
                    <a:pt x="308" y="2"/>
                  </a:lnTo>
                  <a:lnTo>
                    <a:pt x="310" y="0"/>
                  </a:lnTo>
                  <a:lnTo>
                    <a:pt x="308" y="0"/>
                  </a:lnTo>
                  <a:lnTo>
                    <a:pt x="306" y="2"/>
                  </a:lnTo>
                  <a:lnTo>
                    <a:pt x="306" y="4"/>
                  </a:lnTo>
                  <a:lnTo>
                    <a:pt x="306" y="5"/>
                  </a:lnTo>
                  <a:lnTo>
                    <a:pt x="305" y="7"/>
                  </a:lnTo>
                  <a:lnTo>
                    <a:pt x="303" y="7"/>
                  </a:lnTo>
                  <a:lnTo>
                    <a:pt x="301" y="7"/>
                  </a:lnTo>
                  <a:lnTo>
                    <a:pt x="300" y="7"/>
                  </a:lnTo>
                  <a:lnTo>
                    <a:pt x="298" y="7"/>
                  </a:lnTo>
                  <a:lnTo>
                    <a:pt x="300" y="9"/>
                  </a:lnTo>
                  <a:close/>
                  <a:moveTo>
                    <a:pt x="46" y="330"/>
                  </a:moveTo>
                  <a:lnTo>
                    <a:pt x="46" y="328"/>
                  </a:lnTo>
                  <a:lnTo>
                    <a:pt x="44" y="328"/>
                  </a:lnTo>
                  <a:lnTo>
                    <a:pt x="44" y="330"/>
                  </a:lnTo>
                  <a:lnTo>
                    <a:pt x="46" y="333"/>
                  </a:lnTo>
                  <a:lnTo>
                    <a:pt x="46" y="335"/>
                  </a:lnTo>
                  <a:lnTo>
                    <a:pt x="48" y="338"/>
                  </a:lnTo>
                  <a:lnTo>
                    <a:pt x="49" y="340"/>
                  </a:lnTo>
                  <a:lnTo>
                    <a:pt x="51" y="342"/>
                  </a:lnTo>
                  <a:lnTo>
                    <a:pt x="51" y="343"/>
                  </a:lnTo>
                  <a:lnTo>
                    <a:pt x="51" y="338"/>
                  </a:lnTo>
                  <a:lnTo>
                    <a:pt x="51" y="336"/>
                  </a:lnTo>
                  <a:lnTo>
                    <a:pt x="49" y="335"/>
                  </a:lnTo>
                  <a:lnTo>
                    <a:pt x="46" y="330"/>
                  </a:lnTo>
                  <a:close/>
                  <a:moveTo>
                    <a:pt x="377" y="49"/>
                  </a:moveTo>
                  <a:lnTo>
                    <a:pt x="377" y="49"/>
                  </a:lnTo>
                  <a:lnTo>
                    <a:pt x="377" y="51"/>
                  </a:lnTo>
                  <a:lnTo>
                    <a:pt x="377" y="49"/>
                  </a:lnTo>
                  <a:lnTo>
                    <a:pt x="379" y="47"/>
                  </a:lnTo>
                  <a:lnTo>
                    <a:pt x="381" y="47"/>
                  </a:lnTo>
                  <a:lnTo>
                    <a:pt x="382" y="47"/>
                  </a:lnTo>
                  <a:lnTo>
                    <a:pt x="384" y="47"/>
                  </a:lnTo>
                  <a:lnTo>
                    <a:pt x="386" y="47"/>
                  </a:lnTo>
                  <a:lnTo>
                    <a:pt x="387" y="47"/>
                  </a:lnTo>
                  <a:lnTo>
                    <a:pt x="386" y="46"/>
                  </a:lnTo>
                  <a:lnTo>
                    <a:pt x="384" y="44"/>
                  </a:lnTo>
                  <a:lnTo>
                    <a:pt x="384" y="42"/>
                  </a:lnTo>
                  <a:lnTo>
                    <a:pt x="382" y="44"/>
                  </a:lnTo>
                  <a:lnTo>
                    <a:pt x="381" y="46"/>
                  </a:lnTo>
                  <a:lnTo>
                    <a:pt x="377" y="46"/>
                  </a:lnTo>
                  <a:lnTo>
                    <a:pt x="377" y="47"/>
                  </a:lnTo>
                  <a:lnTo>
                    <a:pt x="377" y="49"/>
                  </a:lnTo>
                  <a:close/>
                  <a:moveTo>
                    <a:pt x="374" y="59"/>
                  </a:moveTo>
                  <a:lnTo>
                    <a:pt x="376" y="61"/>
                  </a:lnTo>
                  <a:lnTo>
                    <a:pt x="377" y="61"/>
                  </a:lnTo>
                  <a:lnTo>
                    <a:pt x="379" y="59"/>
                  </a:lnTo>
                  <a:lnTo>
                    <a:pt x="377" y="58"/>
                  </a:lnTo>
                  <a:lnTo>
                    <a:pt x="379" y="56"/>
                  </a:lnTo>
                  <a:lnTo>
                    <a:pt x="382" y="56"/>
                  </a:lnTo>
                  <a:lnTo>
                    <a:pt x="384" y="56"/>
                  </a:lnTo>
                  <a:lnTo>
                    <a:pt x="386" y="56"/>
                  </a:lnTo>
                  <a:lnTo>
                    <a:pt x="384" y="54"/>
                  </a:lnTo>
                  <a:lnTo>
                    <a:pt x="382" y="54"/>
                  </a:lnTo>
                  <a:lnTo>
                    <a:pt x="381" y="54"/>
                  </a:lnTo>
                  <a:lnTo>
                    <a:pt x="379" y="54"/>
                  </a:lnTo>
                  <a:lnTo>
                    <a:pt x="376" y="56"/>
                  </a:lnTo>
                  <a:lnTo>
                    <a:pt x="374" y="56"/>
                  </a:lnTo>
                  <a:lnTo>
                    <a:pt x="374" y="58"/>
                  </a:lnTo>
                  <a:lnTo>
                    <a:pt x="376" y="59"/>
                  </a:lnTo>
                  <a:lnTo>
                    <a:pt x="374" y="59"/>
                  </a:lnTo>
                  <a:close/>
                  <a:moveTo>
                    <a:pt x="681" y="284"/>
                  </a:moveTo>
                  <a:lnTo>
                    <a:pt x="681" y="284"/>
                  </a:lnTo>
                  <a:lnTo>
                    <a:pt x="681" y="282"/>
                  </a:lnTo>
                  <a:lnTo>
                    <a:pt x="681" y="281"/>
                  </a:lnTo>
                  <a:lnTo>
                    <a:pt x="683" y="281"/>
                  </a:lnTo>
                  <a:lnTo>
                    <a:pt x="681" y="279"/>
                  </a:lnTo>
                  <a:lnTo>
                    <a:pt x="681" y="277"/>
                  </a:lnTo>
                  <a:lnTo>
                    <a:pt x="681" y="276"/>
                  </a:lnTo>
                  <a:lnTo>
                    <a:pt x="683" y="276"/>
                  </a:lnTo>
                  <a:lnTo>
                    <a:pt x="683" y="274"/>
                  </a:lnTo>
                  <a:lnTo>
                    <a:pt x="685" y="274"/>
                  </a:lnTo>
                  <a:lnTo>
                    <a:pt x="683" y="274"/>
                  </a:lnTo>
                  <a:lnTo>
                    <a:pt x="681" y="274"/>
                  </a:lnTo>
                  <a:lnTo>
                    <a:pt x="680" y="274"/>
                  </a:lnTo>
                  <a:lnTo>
                    <a:pt x="678" y="274"/>
                  </a:lnTo>
                  <a:lnTo>
                    <a:pt x="678" y="276"/>
                  </a:lnTo>
                  <a:lnTo>
                    <a:pt x="678" y="277"/>
                  </a:lnTo>
                  <a:lnTo>
                    <a:pt x="676" y="277"/>
                  </a:lnTo>
                  <a:lnTo>
                    <a:pt x="676" y="279"/>
                  </a:lnTo>
                  <a:lnTo>
                    <a:pt x="675" y="279"/>
                  </a:lnTo>
                  <a:lnTo>
                    <a:pt x="670" y="274"/>
                  </a:lnTo>
                  <a:lnTo>
                    <a:pt x="668" y="274"/>
                  </a:lnTo>
                  <a:lnTo>
                    <a:pt x="668" y="276"/>
                  </a:lnTo>
                  <a:lnTo>
                    <a:pt x="668" y="277"/>
                  </a:lnTo>
                  <a:lnTo>
                    <a:pt x="665" y="277"/>
                  </a:lnTo>
                  <a:lnTo>
                    <a:pt x="663" y="277"/>
                  </a:lnTo>
                  <a:lnTo>
                    <a:pt x="663" y="276"/>
                  </a:lnTo>
                  <a:lnTo>
                    <a:pt x="661" y="276"/>
                  </a:lnTo>
                  <a:lnTo>
                    <a:pt x="661" y="272"/>
                  </a:lnTo>
                  <a:lnTo>
                    <a:pt x="661" y="269"/>
                  </a:lnTo>
                  <a:lnTo>
                    <a:pt x="661" y="267"/>
                  </a:lnTo>
                  <a:lnTo>
                    <a:pt x="663" y="265"/>
                  </a:lnTo>
                  <a:lnTo>
                    <a:pt x="665" y="267"/>
                  </a:lnTo>
                  <a:lnTo>
                    <a:pt x="665" y="265"/>
                  </a:lnTo>
                  <a:lnTo>
                    <a:pt x="666" y="264"/>
                  </a:lnTo>
                  <a:lnTo>
                    <a:pt x="668" y="265"/>
                  </a:lnTo>
                  <a:lnTo>
                    <a:pt x="668" y="264"/>
                  </a:lnTo>
                  <a:lnTo>
                    <a:pt x="670" y="264"/>
                  </a:lnTo>
                  <a:lnTo>
                    <a:pt x="670" y="262"/>
                  </a:lnTo>
                  <a:lnTo>
                    <a:pt x="668" y="262"/>
                  </a:lnTo>
                  <a:lnTo>
                    <a:pt x="666" y="260"/>
                  </a:lnTo>
                  <a:lnTo>
                    <a:pt x="666" y="259"/>
                  </a:lnTo>
                  <a:lnTo>
                    <a:pt x="666" y="255"/>
                  </a:lnTo>
                  <a:lnTo>
                    <a:pt x="668" y="254"/>
                  </a:lnTo>
                  <a:lnTo>
                    <a:pt x="671" y="252"/>
                  </a:lnTo>
                  <a:lnTo>
                    <a:pt x="675" y="254"/>
                  </a:lnTo>
                  <a:lnTo>
                    <a:pt x="676" y="249"/>
                  </a:lnTo>
                  <a:lnTo>
                    <a:pt x="676" y="247"/>
                  </a:lnTo>
                  <a:lnTo>
                    <a:pt x="680" y="245"/>
                  </a:lnTo>
                  <a:lnTo>
                    <a:pt x="680" y="244"/>
                  </a:lnTo>
                  <a:lnTo>
                    <a:pt x="680" y="242"/>
                  </a:lnTo>
                  <a:lnTo>
                    <a:pt x="678" y="240"/>
                  </a:lnTo>
                  <a:lnTo>
                    <a:pt x="676" y="240"/>
                  </a:lnTo>
                  <a:lnTo>
                    <a:pt x="675" y="240"/>
                  </a:lnTo>
                  <a:lnTo>
                    <a:pt x="673" y="238"/>
                  </a:lnTo>
                  <a:lnTo>
                    <a:pt x="671" y="244"/>
                  </a:lnTo>
                  <a:lnTo>
                    <a:pt x="673" y="244"/>
                  </a:lnTo>
                  <a:lnTo>
                    <a:pt x="673" y="245"/>
                  </a:lnTo>
                  <a:lnTo>
                    <a:pt x="671" y="247"/>
                  </a:lnTo>
                  <a:lnTo>
                    <a:pt x="670" y="249"/>
                  </a:lnTo>
                  <a:lnTo>
                    <a:pt x="665" y="247"/>
                  </a:lnTo>
                  <a:lnTo>
                    <a:pt x="663" y="247"/>
                  </a:lnTo>
                  <a:lnTo>
                    <a:pt x="663" y="245"/>
                  </a:lnTo>
                  <a:lnTo>
                    <a:pt x="661" y="245"/>
                  </a:lnTo>
                  <a:lnTo>
                    <a:pt x="661" y="244"/>
                  </a:lnTo>
                  <a:lnTo>
                    <a:pt x="663" y="242"/>
                  </a:lnTo>
                  <a:lnTo>
                    <a:pt x="663" y="240"/>
                  </a:lnTo>
                  <a:lnTo>
                    <a:pt x="661" y="240"/>
                  </a:lnTo>
                  <a:lnTo>
                    <a:pt x="659" y="240"/>
                  </a:lnTo>
                  <a:lnTo>
                    <a:pt x="658" y="238"/>
                  </a:lnTo>
                  <a:lnTo>
                    <a:pt x="659" y="238"/>
                  </a:lnTo>
                  <a:lnTo>
                    <a:pt x="659" y="237"/>
                  </a:lnTo>
                  <a:lnTo>
                    <a:pt x="661" y="235"/>
                  </a:lnTo>
                  <a:lnTo>
                    <a:pt x="663" y="233"/>
                  </a:lnTo>
                  <a:lnTo>
                    <a:pt x="663" y="232"/>
                  </a:lnTo>
                  <a:lnTo>
                    <a:pt x="663" y="230"/>
                  </a:lnTo>
                  <a:lnTo>
                    <a:pt x="661" y="232"/>
                  </a:lnTo>
                  <a:lnTo>
                    <a:pt x="659" y="232"/>
                  </a:lnTo>
                  <a:lnTo>
                    <a:pt x="658" y="232"/>
                  </a:lnTo>
                  <a:lnTo>
                    <a:pt x="658" y="233"/>
                  </a:lnTo>
                  <a:lnTo>
                    <a:pt x="656" y="235"/>
                  </a:lnTo>
                  <a:lnTo>
                    <a:pt x="654" y="235"/>
                  </a:lnTo>
                  <a:lnTo>
                    <a:pt x="654" y="237"/>
                  </a:lnTo>
                  <a:lnTo>
                    <a:pt x="653" y="237"/>
                  </a:lnTo>
                  <a:lnTo>
                    <a:pt x="653" y="235"/>
                  </a:lnTo>
                  <a:lnTo>
                    <a:pt x="654" y="233"/>
                  </a:lnTo>
                  <a:lnTo>
                    <a:pt x="653" y="233"/>
                  </a:lnTo>
                  <a:lnTo>
                    <a:pt x="651" y="233"/>
                  </a:lnTo>
                  <a:lnTo>
                    <a:pt x="649" y="233"/>
                  </a:lnTo>
                  <a:lnTo>
                    <a:pt x="649" y="235"/>
                  </a:lnTo>
                  <a:lnTo>
                    <a:pt x="651" y="235"/>
                  </a:lnTo>
                  <a:lnTo>
                    <a:pt x="651" y="237"/>
                  </a:lnTo>
                  <a:lnTo>
                    <a:pt x="649" y="237"/>
                  </a:lnTo>
                  <a:lnTo>
                    <a:pt x="651" y="237"/>
                  </a:lnTo>
                  <a:lnTo>
                    <a:pt x="653" y="238"/>
                  </a:lnTo>
                  <a:lnTo>
                    <a:pt x="653" y="240"/>
                  </a:lnTo>
                  <a:lnTo>
                    <a:pt x="653" y="242"/>
                  </a:lnTo>
                  <a:lnTo>
                    <a:pt x="653" y="240"/>
                  </a:lnTo>
                  <a:lnTo>
                    <a:pt x="654" y="242"/>
                  </a:lnTo>
                  <a:lnTo>
                    <a:pt x="653" y="244"/>
                  </a:lnTo>
                  <a:lnTo>
                    <a:pt x="651" y="242"/>
                  </a:lnTo>
                  <a:lnTo>
                    <a:pt x="651" y="245"/>
                  </a:lnTo>
                  <a:lnTo>
                    <a:pt x="651" y="244"/>
                  </a:lnTo>
                  <a:lnTo>
                    <a:pt x="649" y="244"/>
                  </a:lnTo>
                  <a:lnTo>
                    <a:pt x="649" y="245"/>
                  </a:lnTo>
                  <a:lnTo>
                    <a:pt x="648" y="245"/>
                  </a:lnTo>
                  <a:lnTo>
                    <a:pt x="646" y="244"/>
                  </a:lnTo>
                  <a:lnTo>
                    <a:pt x="646" y="242"/>
                  </a:lnTo>
                  <a:lnTo>
                    <a:pt x="644" y="244"/>
                  </a:lnTo>
                  <a:lnTo>
                    <a:pt x="644" y="245"/>
                  </a:lnTo>
                  <a:lnTo>
                    <a:pt x="643" y="247"/>
                  </a:lnTo>
                  <a:lnTo>
                    <a:pt x="641" y="247"/>
                  </a:lnTo>
                  <a:lnTo>
                    <a:pt x="638" y="245"/>
                  </a:lnTo>
                  <a:lnTo>
                    <a:pt x="636" y="245"/>
                  </a:lnTo>
                  <a:lnTo>
                    <a:pt x="636" y="247"/>
                  </a:lnTo>
                  <a:lnTo>
                    <a:pt x="638" y="249"/>
                  </a:lnTo>
                  <a:lnTo>
                    <a:pt x="638" y="250"/>
                  </a:lnTo>
                  <a:lnTo>
                    <a:pt x="638" y="254"/>
                  </a:lnTo>
                  <a:lnTo>
                    <a:pt x="636" y="257"/>
                  </a:lnTo>
                  <a:lnTo>
                    <a:pt x="636" y="260"/>
                  </a:lnTo>
                  <a:lnTo>
                    <a:pt x="636" y="265"/>
                  </a:lnTo>
                  <a:lnTo>
                    <a:pt x="638" y="269"/>
                  </a:lnTo>
                  <a:lnTo>
                    <a:pt x="638" y="271"/>
                  </a:lnTo>
                  <a:lnTo>
                    <a:pt x="638" y="272"/>
                  </a:lnTo>
                  <a:lnTo>
                    <a:pt x="636" y="276"/>
                  </a:lnTo>
                  <a:lnTo>
                    <a:pt x="634" y="276"/>
                  </a:lnTo>
                  <a:lnTo>
                    <a:pt x="632" y="277"/>
                  </a:lnTo>
                  <a:lnTo>
                    <a:pt x="631" y="277"/>
                  </a:lnTo>
                  <a:lnTo>
                    <a:pt x="629" y="279"/>
                  </a:lnTo>
                  <a:lnTo>
                    <a:pt x="629" y="281"/>
                  </a:lnTo>
                  <a:lnTo>
                    <a:pt x="631" y="281"/>
                  </a:lnTo>
                  <a:lnTo>
                    <a:pt x="632" y="279"/>
                  </a:lnTo>
                  <a:lnTo>
                    <a:pt x="636" y="277"/>
                  </a:lnTo>
                  <a:lnTo>
                    <a:pt x="638" y="277"/>
                  </a:lnTo>
                  <a:lnTo>
                    <a:pt x="639" y="279"/>
                  </a:lnTo>
                  <a:lnTo>
                    <a:pt x="641" y="279"/>
                  </a:lnTo>
                  <a:lnTo>
                    <a:pt x="656" y="284"/>
                  </a:lnTo>
                  <a:lnTo>
                    <a:pt x="659" y="286"/>
                  </a:lnTo>
                  <a:lnTo>
                    <a:pt x="663" y="282"/>
                  </a:lnTo>
                  <a:lnTo>
                    <a:pt x="665" y="282"/>
                  </a:lnTo>
                  <a:lnTo>
                    <a:pt x="666" y="284"/>
                  </a:lnTo>
                  <a:lnTo>
                    <a:pt x="670" y="284"/>
                  </a:lnTo>
                  <a:lnTo>
                    <a:pt x="671" y="284"/>
                  </a:lnTo>
                  <a:lnTo>
                    <a:pt x="673" y="286"/>
                  </a:lnTo>
                  <a:lnTo>
                    <a:pt x="673" y="284"/>
                  </a:lnTo>
                  <a:lnTo>
                    <a:pt x="675" y="284"/>
                  </a:lnTo>
                  <a:lnTo>
                    <a:pt x="678" y="286"/>
                  </a:lnTo>
                  <a:lnTo>
                    <a:pt x="678" y="284"/>
                  </a:lnTo>
                  <a:lnTo>
                    <a:pt x="680" y="284"/>
                  </a:lnTo>
                  <a:lnTo>
                    <a:pt x="681" y="286"/>
                  </a:lnTo>
                  <a:lnTo>
                    <a:pt x="680" y="286"/>
                  </a:lnTo>
                  <a:lnTo>
                    <a:pt x="680" y="284"/>
                  </a:lnTo>
                  <a:lnTo>
                    <a:pt x="681" y="284"/>
                  </a:lnTo>
                  <a:close/>
                  <a:moveTo>
                    <a:pt x="654" y="411"/>
                  </a:moveTo>
                  <a:lnTo>
                    <a:pt x="656" y="413"/>
                  </a:lnTo>
                  <a:lnTo>
                    <a:pt x="658" y="413"/>
                  </a:lnTo>
                  <a:lnTo>
                    <a:pt x="659" y="409"/>
                  </a:lnTo>
                  <a:lnTo>
                    <a:pt x="661" y="407"/>
                  </a:lnTo>
                  <a:lnTo>
                    <a:pt x="661" y="406"/>
                  </a:lnTo>
                  <a:lnTo>
                    <a:pt x="659" y="406"/>
                  </a:lnTo>
                  <a:lnTo>
                    <a:pt x="658" y="404"/>
                  </a:lnTo>
                  <a:lnTo>
                    <a:pt x="658" y="402"/>
                  </a:lnTo>
                  <a:lnTo>
                    <a:pt x="656" y="404"/>
                  </a:lnTo>
                  <a:lnTo>
                    <a:pt x="654" y="404"/>
                  </a:lnTo>
                  <a:lnTo>
                    <a:pt x="654" y="406"/>
                  </a:lnTo>
                  <a:lnTo>
                    <a:pt x="653" y="407"/>
                  </a:lnTo>
                  <a:lnTo>
                    <a:pt x="654" y="409"/>
                  </a:lnTo>
                  <a:lnTo>
                    <a:pt x="654" y="411"/>
                  </a:lnTo>
                  <a:close/>
                  <a:moveTo>
                    <a:pt x="616" y="215"/>
                  </a:moveTo>
                  <a:lnTo>
                    <a:pt x="617" y="216"/>
                  </a:lnTo>
                  <a:lnTo>
                    <a:pt x="617" y="215"/>
                  </a:lnTo>
                  <a:lnTo>
                    <a:pt x="617" y="213"/>
                  </a:lnTo>
                  <a:lnTo>
                    <a:pt x="616" y="213"/>
                  </a:lnTo>
                  <a:lnTo>
                    <a:pt x="614" y="210"/>
                  </a:lnTo>
                  <a:lnTo>
                    <a:pt x="614" y="208"/>
                  </a:lnTo>
                  <a:lnTo>
                    <a:pt x="612" y="206"/>
                  </a:lnTo>
                  <a:lnTo>
                    <a:pt x="610" y="206"/>
                  </a:lnTo>
                  <a:lnTo>
                    <a:pt x="609" y="206"/>
                  </a:lnTo>
                  <a:lnTo>
                    <a:pt x="610" y="206"/>
                  </a:lnTo>
                  <a:lnTo>
                    <a:pt x="612" y="208"/>
                  </a:lnTo>
                  <a:lnTo>
                    <a:pt x="612" y="210"/>
                  </a:lnTo>
                  <a:lnTo>
                    <a:pt x="612" y="211"/>
                  </a:lnTo>
                  <a:lnTo>
                    <a:pt x="612" y="216"/>
                  </a:lnTo>
                  <a:lnTo>
                    <a:pt x="612" y="218"/>
                  </a:lnTo>
                  <a:lnTo>
                    <a:pt x="614" y="218"/>
                  </a:lnTo>
                  <a:lnTo>
                    <a:pt x="614" y="220"/>
                  </a:lnTo>
                  <a:lnTo>
                    <a:pt x="614" y="218"/>
                  </a:lnTo>
                  <a:lnTo>
                    <a:pt x="614" y="216"/>
                  </a:lnTo>
                  <a:lnTo>
                    <a:pt x="614" y="215"/>
                  </a:lnTo>
                  <a:lnTo>
                    <a:pt x="616" y="216"/>
                  </a:lnTo>
                  <a:lnTo>
                    <a:pt x="616" y="215"/>
                  </a:lnTo>
                  <a:close/>
                  <a:moveTo>
                    <a:pt x="575" y="336"/>
                  </a:moveTo>
                  <a:lnTo>
                    <a:pt x="575" y="338"/>
                  </a:lnTo>
                  <a:lnTo>
                    <a:pt x="577" y="338"/>
                  </a:lnTo>
                  <a:lnTo>
                    <a:pt x="578" y="336"/>
                  </a:lnTo>
                  <a:lnTo>
                    <a:pt x="580" y="336"/>
                  </a:lnTo>
                  <a:lnTo>
                    <a:pt x="580" y="338"/>
                  </a:lnTo>
                  <a:lnTo>
                    <a:pt x="582" y="336"/>
                  </a:lnTo>
                  <a:lnTo>
                    <a:pt x="582" y="335"/>
                  </a:lnTo>
                  <a:lnTo>
                    <a:pt x="580" y="333"/>
                  </a:lnTo>
                  <a:lnTo>
                    <a:pt x="578" y="333"/>
                  </a:lnTo>
                  <a:lnTo>
                    <a:pt x="577" y="333"/>
                  </a:lnTo>
                  <a:lnTo>
                    <a:pt x="577" y="335"/>
                  </a:lnTo>
                  <a:lnTo>
                    <a:pt x="577" y="336"/>
                  </a:lnTo>
                  <a:lnTo>
                    <a:pt x="575" y="336"/>
                  </a:lnTo>
                  <a:close/>
                  <a:moveTo>
                    <a:pt x="676" y="397"/>
                  </a:moveTo>
                  <a:lnTo>
                    <a:pt x="678" y="397"/>
                  </a:lnTo>
                  <a:lnTo>
                    <a:pt x="676" y="392"/>
                  </a:lnTo>
                  <a:lnTo>
                    <a:pt x="676" y="391"/>
                  </a:lnTo>
                  <a:lnTo>
                    <a:pt x="676" y="389"/>
                  </a:lnTo>
                  <a:lnTo>
                    <a:pt x="675" y="391"/>
                  </a:lnTo>
                  <a:lnTo>
                    <a:pt x="673" y="392"/>
                  </a:lnTo>
                  <a:lnTo>
                    <a:pt x="673" y="394"/>
                  </a:lnTo>
                  <a:lnTo>
                    <a:pt x="673" y="396"/>
                  </a:lnTo>
                  <a:lnTo>
                    <a:pt x="675" y="396"/>
                  </a:lnTo>
                  <a:lnTo>
                    <a:pt x="673" y="396"/>
                  </a:lnTo>
                  <a:lnTo>
                    <a:pt x="673" y="397"/>
                  </a:lnTo>
                  <a:lnTo>
                    <a:pt x="673" y="399"/>
                  </a:lnTo>
                  <a:lnTo>
                    <a:pt x="673" y="401"/>
                  </a:lnTo>
                  <a:lnTo>
                    <a:pt x="675" y="401"/>
                  </a:lnTo>
                  <a:lnTo>
                    <a:pt x="676" y="399"/>
                  </a:lnTo>
                  <a:lnTo>
                    <a:pt x="675" y="399"/>
                  </a:lnTo>
                  <a:lnTo>
                    <a:pt x="675" y="397"/>
                  </a:lnTo>
                  <a:lnTo>
                    <a:pt x="676" y="397"/>
                  </a:lnTo>
                  <a:close/>
                  <a:moveTo>
                    <a:pt x="668" y="404"/>
                  </a:moveTo>
                  <a:lnTo>
                    <a:pt x="670" y="404"/>
                  </a:lnTo>
                  <a:lnTo>
                    <a:pt x="670" y="406"/>
                  </a:lnTo>
                  <a:lnTo>
                    <a:pt x="671" y="406"/>
                  </a:lnTo>
                  <a:lnTo>
                    <a:pt x="671" y="404"/>
                  </a:lnTo>
                  <a:lnTo>
                    <a:pt x="671" y="402"/>
                  </a:lnTo>
                  <a:lnTo>
                    <a:pt x="670" y="401"/>
                  </a:lnTo>
                  <a:lnTo>
                    <a:pt x="668" y="402"/>
                  </a:lnTo>
                  <a:lnTo>
                    <a:pt x="665" y="402"/>
                  </a:lnTo>
                  <a:lnTo>
                    <a:pt x="663" y="402"/>
                  </a:lnTo>
                  <a:lnTo>
                    <a:pt x="665" y="404"/>
                  </a:lnTo>
                  <a:lnTo>
                    <a:pt x="665" y="406"/>
                  </a:lnTo>
                  <a:lnTo>
                    <a:pt x="663" y="407"/>
                  </a:lnTo>
                  <a:lnTo>
                    <a:pt x="663" y="411"/>
                  </a:lnTo>
                  <a:lnTo>
                    <a:pt x="665" y="411"/>
                  </a:lnTo>
                  <a:lnTo>
                    <a:pt x="666" y="409"/>
                  </a:lnTo>
                  <a:lnTo>
                    <a:pt x="668" y="409"/>
                  </a:lnTo>
                  <a:lnTo>
                    <a:pt x="668" y="407"/>
                  </a:lnTo>
                  <a:lnTo>
                    <a:pt x="668" y="406"/>
                  </a:lnTo>
                  <a:lnTo>
                    <a:pt x="668" y="404"/>
                  </a:lnTo>
                  <a:close/>
                  <a:moveTo>
                    <a:pt x="643" y="401"/>
                  </a:moveTo>
                  <a:lnTo>
                    <a:pt x="644" y="401"/>
                  </a:lnTo>
                  <a:lnTo>
                    <a:pt x="646" y="401"/>
                  </a:lnTo>
                  <a:lnTo>
                    <a:pt x="648" y="401"/>
                  </a:lnTo>
                  <a:lnTo>
                    <a:pt x="649" y="401"/>
                  </a:lnTo>
                  <a:lnTo>
                    <a:pt x="651" y="401"/>
                  </a:lnTo>
                  <a:lnTo>
                    <a:pt x="653" y="399"/>
                  </a:lnTo>
                  <a:lnTo>
                    <a:pt x="653" y="394"/>
                  </a:lnTo>
                  <a:lnTo>
                    <a:pt x="653" y="392"/>
                  </a:lnTo>
                  <a:lnTo>
                    <a:pt x="653" y="391"/>
                  </a:lnTo>
                  <a:lnTo>
                    <a:pt x="651" y="391"/>
                  </a:lnTo>
                  <a:lnTo>
                    <a:pt x="649" y="392"/>
                  </a:lnTo>
                  <a:lnTo>
                    <a:pt x="648" y="392"/>
                  </a:lnTo>
                  <a:lnTo>
                    <a:pt x="646" y="392"/>
                  </a:lnTo>
                  <a:lnTo>
                    <a:pt x="646" y="394"/>
                  </a:lnTo>
                  <a:lnTo>
                    <a:pt x="646" y="396"/>
                  </a:lnTo>
                  <a:lnTo>
                    <a:pt x="644" y="396"/>
                  </a:lnTo>
                  <a:lnTo>
                    <a:pt x="643" y="397"/>
                  </a:lnTo>
                  <a:lnTo>
                    <a:pt x="644" y="397"/>
                  </a:lnTo>
                  <a:lnTo>
                    <a:pt x="644" y="399"/>
                  </a:lnTo>
                  <a:lnTo>
                    <a:pt x="643" y="401"/>
                  </a:lnTo>
                  <a:close/>
                  <a:moveTo>
                    <a:pt x="622" y="238"/>
                  </a:moveTo>
                  <a:lnTo>
                    <a:pt x="624" y="238"/>
                  </a:lnTo>
                  <a:lnTo>
                    <a:pt x="626" y="237"/>
                  </a:lnTo>
                  <a:lnTo>
                    <a:pt x="626" y="235"/>
                  </a:lnTo>
                  <a:lnTo>
                    <a:pt x="624" y="235"/>
                  </a:lnTo>
                  <a:lnTo>
                    <a:pt x="622" y="233"/>
                  </a:lnTo>
                  <a:lnTo>
                    <a:pt x="621" y="232"/>
                  </a:lnTo>
                  <a:lnTo>
                    <a:pt x="619" y="232"/>
                  </a:lnTo>
                  <a:lnTo>
                    <a:pt x="617" y="232"/>
                  </a:lnTo>
                  <a:lnTo>
                    <a:pt x="616" y="233"/>
                  </a:lnTo>
                  <a:lnTo>
                    <a:pt x="616" y="235"/>
                  </a:lnTo>
                  <a:lnTo>
                    <a:pt x="616" y="237"/>
                  </a:lnTo>
                  <a:lnTo>
                    <a:pt x="616" y="238"/>
                  </a:lnTo>
                  <a:lnTo>
                    <a:pt x="614" y="238"/>
                  </a:lnTo>
                  <a:lnTo>
                    <a:pt x="610" y="237"/>
                  </a:lnTo>
                  <a:lnTo>
                    <a:pt x="610" y="245"/>
                  </a:lnTo>
                  <a:lnTo>
                    <a:pt x="614" y="247"/>
                  </a:lnTo>
                  <a:lnTo>
                    <a:pt x="614" y="245"/>
                  </a:lnTo>
                  <a:lnTo>
                    <a:pt x="614" y="244"/>
                  </a:lnTo>
                  <a:lnTo>
                    <a:pt x="614" y="242"/>
                  </a:lnTo>
                  <a:lnTo>
                    <a:pt x="616" y="240"/>
                  </a:lnTo>
                  <a:lnTo>
                    <a:pt x="617" y="242"/>
                  </a:lnTo>
                  <a:lnTo>
                    <a:pt x="617" y="245"/>
                  </a:lnTo>
                  <a:lnTo>
                    <a:pt x="619" y="245"/>
                  </a:lnTo>
                  <a:lnTo>
                    <a:pt x="619" y="247"/>
                  </a:lnTo>
                  <a:lnTo>
                    <a:pt x="617" y="249"/>
                  </a:lnTo>
                  <a:lnTo>
                    <a:pt x="619" y="249"/>
                  </a:lnTo>
                  <a:lnTo>
                    <a:pt x="621" y="247"/>
                  </a:lnTo>
                  <a:lnTo>
                    <a:pt x="622" y="247"/>
                  </a:lnTo>
                  <a:lnTo>
                    <a:pt x="622" y="245"/>
                  </a:lnTo>
                  <a:lnTo>
                    <a:pt x="622" y="244"/>
                  </a:lnTo>
                  <a:lnTo>
                    <a:pt x="624" y="244"/>
                  </a:lnTo>
                  <a:lnTo>
                    <a:pt x="624" y="242"/>
                  </a:lnTo>
                  <a:lnTo>
                    <a:pt x="624" y="240"/>
                  </a:lnTo>
                  <a:lnTo>
                    <a:pt x="622" y="240"/>
                  </a:lnTo>
                  <a:lnTo>
                    <a:pt x="622" y="238"/>
                  </a:lnTo>
                  <a:close/>
                  <a:moveTo>
                    <a:pt x="768" y="475"/>
                  </a:moveTo>
                  <a:lnTo>
                    <a:pt x="764" y="473"/>
                  </a:lnTo>
                  <a:lnTo>
                    <a:pt x="761" y="470"/>
                  </a:lnTo>
                  <a:lnTo>
                    <a:pt x="759" y="467"/>
                  </a:lnTo>
                  <a:lnTo>
                    <a:pt x="754" y="460"/>
                  </a:lnTo>
                  <a:lnTo>
                    <a:pt x="752" y="458"/>
                  </a:lnTo>
                  <a:lnTo>
                    <a:pt x="751" y="453"/>
                  </a:lnTo>
                  <a:lnTo>
                    <a:pt x="749" y="453"/>
                  </a:lnTo>
                  <a:lnTo>
                    <a:pt x="746" y="451"/>
                  </a:lnTo>
                  <a:lnTo>
                    <a:pt x="742" y="450"/>
                  </a:lnTo>
                  <a:lnTo>
                    <a:pt x="734" y="446"/>
                  </a:lnTo>
                  <a:lnTo>
                    <a:pt x="732" y="446"/>
                  </a:lnTo>
                  <a:lnTo>
                    <a:pt x="730" y="446"/>
                  </a:lnTo>
                  <a:lnTo>
                    <a:pt x="729" y="448"/>
                  </a:lnTo>
                  <a:lnTo>
                    <a:pt x="727" y="448"/>
                  </a:lnTo>
                  <a:lnTo>
                    <a:pt x="727" y="446"/>
                  </a:lnTo>
                  <a:lnTo>
                    <a:pt x="725" y="445"/>
                  </a:lnTo>
                  <a:lnTo>
                    <a:pt x="724" y="445"/>
                  </a:lnTo>
                  <a:lnTo>
                    <a:pt x="722" y="445"/>
                  </a:lnTo>
                  <a:lnTo>
                    <a:pt x="722" y="443"/>
                  </a:lnTo>
                  <a:lnTo>
                    <a:pt x="720" y="443"/>
                  </a:lnTo>
                  <a:lnTo>
                    <a:pt x="719" y="443"/>
                  </a:lnTo>
                  <a:lnTo>
                    <a:pt x="717" y="443"/>
                  </a:lnTo>
                  <a:lnTo>
                    <a:pt x="712" y="438"/>
                  </a:lnTo>
                  <a:lnTo>
                    <a:pt x="708" y="436"/>
                  </a:lnTo>
                  <a:lnTo>
                    <a:pt x="708" y="434"/>
                  </a:lnTo>
                  <a:lnTo>
                    <a:pt x="703" y="431"/>
                  </a:lnTo>
                  <a:lnTo>
                    <a:pt x="702" y="431"/>
                  </a:lnTo>
                  <a:lnTo>
                    <a:pt x="700" y="429"/>
                  </a:lnTo>
                  <a:lnTo>
                    <a:pt x="698" y="429"/>
                  </a:lnTo>
                  <a:lnTo>
                    <a:pt x="693" y="428"/>
                  </a:lnTo>
                  <a:lnTo>
                    <a:pt x="690" y="426"/>
                  </a:lnTo>
                  <a:lnTo>
                    <a:pt x="687" y="423"/>
                  </a:lnTo>
                  <a:lnTo>
                    <a:pt x="685" y="421"/>
                  </a:lnTo>
                  <a:lnTo>
                    <a:pt x="681" y="423"/>
                  </a:lnTo>
                  <a:lnTo>
                    <a:pt x="680" y="423"/>
                  </a:lnTo>
                  <a:lnTo>
                    <a:pt x="680" y="424"/>
                  </a:lnTo>
                  <a:lnTo>
                    <a:pt x="680" y="426"/>
                  </a:lnTo>
                  <a:lnTo>
                    <a:pt x="678" y="426"/>
                  </a:lnTo>
                  <a:lnTo>
                    <a:pt x="676" y="424"/>
                  </a:lnTo>
                  <a:lnTo>
                    <a:pt x="675" y="424"/>
                  </a:lnTo>
                  <a:lnTo>
                    <a:pt x="671" y="424"/>
                  </a:lnTo>
                  <a:lnTo>
                    <a:pt x="668" y="424"/>
                  </a:lnTo>
                  <a:lnTo>
                    <a:pt x="666" y="424"/>
                  </a:lnTo>
                  <a:lnTo>
                    <a:pt x="665" y="426"/>
                  </a:lnTo>
                  <a:lnTo>
                    <a:pt x="663" y="426"/>
                  </a:lnTo>
                  <a:lnTo>
                    <a:pt x="661" y="426"/>
                  </a:lnTo>
                  <a:lnTo>
                    <a:pt x="661" y="424"/>
                  </a:lnTo>
                  <a:lnTo>
                    <a:pt x="663" y="423"/>
                  </a:lnTo>
                  <a:lnTo>
                    <a:pt x="663" y="421"/>
                  </a:lnTo>
                  <a:lnTo>
                    <a:pt x="661" y="419"/>
                  </a:lnTo>
                  <a:lnTo>
                    <a:pt x="658" y="414"/>
                  </a:lnTo>
                  <a:lnTo>
                    <a:pt x="653" y="411"/>
                  </a:lnTo>
                  <a:lnTo>
                    <a:pt x="651" y="407"/>
                  </a:lnTo>
                  <a:lnTo>
                    <a:pt x="649" y="407"/>
                  </a:lnTo>
                  <a:lnTo>
                    <a:pt x="648" y="409"/>
                  </a:lnTo>
                  <a:lnTo>
                    <a:pt x="646" y="407"/>
                  </a:lnTo>
                  <a:lnTo>
                    <a:pt x="644" y="407"/>
                  </a:lnTo>
                  <a:lnTo>
                    <a:pt x="643" y="406"/>
                  </a:lnTo>
                  <a:lnTo>
                    <a:pt x="641" y="404"/>
                  </a:lnTo>
                  <a:lnTo>
                    <a:pt x="636" y="399"/>
                  </a:lnTo>
                  <a:lnTo>
                    <a:pt x="634" y="399"/>
                  </a:lnTo>
                  <a:lnTo>
                    <a:pt x="631" y="399"/>
                  </a:lnTo>
                  <a:lnTo>
                    <a:pt x="629" y="399"/>
                  </a:lnTo>
                  <a:lnTo>
                    <a:pt x="626" y="396"/>
                  </a:lnTo>
                  <a:lnTo>
                    <a:pt x="624" y="394"/>
                  </a:lnTo>
                  <a:lnTo>
                    <a:pt x="622" y="387"/>
                  </a:lnTo>
                  <a:lnTo>
                    <a:pt x="621" y="382"/>
                  </a:lnTo>
                  <a:lnTo>
                    <a:pt x="619" y="380"/>
                  </a:lnTo>
                  <a:lnTo>
                    <a:pt x="616" y="379"/>
                  </a:lnTo>
                  <a:lnTo>
                    <a:pt x="612" y="377"/>
                  </a:lnTo>
                  <a:lnTo>
                    <a:pt x="610" y="377"/>
                  </a:lnTo>
                  <a:lnTo>
                    <a:pt x="609" y="375"/>
                  </a:lnTo>
                  <a:lnTo>
                    <a:pt x="605" y="374"/>
                  </a:lnTo>
                  <a:lnTo>
                    <a:pt x="604" y="372"/>
                  </a:lnTo>
                  <a:lnTo>
                    <a:pt x="600" y="370"/>
                  </a:lnTo>
                  <a:lnTo>
                    <a:pt x="597" y="369"/>
                  </a:lnTo>
                  <a:lnTo>
                    <a:pt x="594" y="367"/>
                  </a:lnTo>
                  <a:lnTo>
                    <a:pt x="590" y="364"/>
                  </a:lnTo>
                  <a:lnTo>
                    <a:pt x="589" y="362"/>
                  </a:lnTo>
                  <a:lnTo>
                    <a:pt x="583" y="358"/>
                  </a:lnTo>
                  <a:lnTo>
                    <a:pt x="582" y="358"/>
                  </a:lnTo>
                  <a:lnTo>
                    <a:pt x="582" y="357"/>
                  </a:lnTo>
                  <a:lnTo>
                    <a:pt x="580" y="357"/>
                  </a:lnTo>
                  <a:lnTo>
                    <a:pt x="578" y="355"/>
                  </a:lnTo>
                  <a:lnTo>
                    <a:pt x="577" y="357"/>
                  </a:lnTo>
                  <a:lnTo>
                    <a:pt x="575" y="355"/>
                  </a:lnTo>
                  <a:lnTo>
                    <a:pt x="575" y="353"/>
                  </a:lnTo>
                  <a:lnTo>
                    <a:pt x="572" y="352"/>
                  </a:lnTo>
                  <a:lnTo>
                    <a:pt x="572" y="350"/>
                  </a:lnTo>
                  <a:lnTo>
                    <a:pt x="570" y="350"/>
                  </a:lnTo>
                  <a:lnTo>
                    <a:pt x="568" y="350"/>
                  </a:lnTo>
                  <a:lnTo>
                    <a:pt x="565" y="350"/>
                  </a:lnTo>
                  <a:lnTo>
                    <a:pt x="561" y="348"/>
                  </a:lnTo>
                  <a:lnTo>
                    <a:pt x="555" y="342"/>
                  </a:lnTo>
                  <a:lnTo>
                    <a:pt x="553" y="340"/>
                  </a:lnTo>
                  <a:lnTo>
                    <a:pt x="550" y="330"/>
                  </a:lnTo>
                  <a:lnTo>
                    <a:pt x="548" y="328"/>
                  </a:lnTo>
                  <a:lnTo>
                    <a:pt x="548" y="325"/>
                  </a:lnTo>
                  <a:lnTo>
                    <a:pt x="548" y="323"/>
                  </a:lnTo>
                  <a:lnTo>
                    <a:pt x="546" y="323"/>
                  </a:lnTo>
                  <a:lnTo>
                    <a:pt x="548" y="321"/>
                  </a:lnTo>
                  <a:lnTo>
                    <a:pt x="550" y="323"/>
                  </a:lnTo>
                  <a:lnTo>
                    <a:pt x="551" y="323"/>
                  </a:lnTo>
                  <a:lnTo>
                    <a:pt x="553" y="321"/>
                  </a:lnTo>
                  <a:lnTo>
                    <a:pt x="553" y="320"/>
                  </a:lnTo>
                  <a:lnTo>
                    <a:pt x="556" y="318"/>
                  </a:lnTo>
                  <a:lnTo>
                    <a:pt x="558" y="318"/>
                  </a:lnTo>
                  <a:lnTo>
                    <a:pt x="560" y="316"/>
                  </a:lnTo>
                  <a:lnTo>
                    <a:pt x="560" y="315"/>
                  </a:lnTo>
                  <a:lnTo>
                    <a:pt x="561" y="311"/>
                  </a:lnTo>
                  <a:lnTo>
                    <a:pt x="563" y="308"/>
                  </a:lnTo>
                  <a:lnTo>
                    <a:pt x="567" y="299"/>
                  </a:lnTo>
                  <a:lnTo>
                    <a:pt x="568" y="298"/>
                  </a:lnTo>
                  <a:lnTo>
                    <a:pt x="570" y="298"/>
                  </a:lnTo>
                  <a:lnTo>
                    <a:pt x="572" y="296"/>
                  </a:lnTo>
                  <a:lnTo>
                    <a:pt x="573" y="296"/>
                  </a:lnTo>
                  <a:lnTo>
                    <a:pt x="578" y="286"/>
                  </a:lnTo>
                  <a:lnTo>
                    <a:pt x="580" y="284"/>
                  </a:lnTo>
                  <a:lnTo>
                    <a:pt x="582" y="282"/>
                  </a:lnTo>
                  <a:lnTo>
                    <a:pt x="582" y="281"/>
                  </a:lnTo>
                  <a:lnTo>
                    <a:pt x="583" y="281"/>
                  </a:lnTo>
                  <a:lnTo>
                    <a:pt x="585" y="281"/>
                  </a:lnTo>
                  <a:lnTo>
                    <a:pt x="585" y="279"/>
                  </a:lnTo>
                  <a:lnTo>
                    <a:pt x="587" y="279"/>
                  </a:lnTo>
                  <a:lnTo>
                    <a:pt x="589" y="277"/>
                  </a:lnTo>
                  <a:lnTo>
                    <a:pt x="590" y="277"/>
                  </a:lnTo>
                  <a:lnTo>
                    <a:pt x="592" y="277"/>
                  </a:lnTo>
                  <a:lnTo>
                    <a:pt x="594" y="277"/>
                  </a:lnTo>
                  <a:lnTo>
                    <a:pt x="592" y="272"/>
                  </a:lnTo>
                  <a:lnTo>
                    <a:pt x="594" y="257"/>
                  </a:lnTo>
                  <a:lnTo>
                    <a:pt x="597" y="255"/>
                  </a:lnTo>
                  <a:lnTo>
                    <a:pt x="600" y="252"/>
                  </a:lnTo>
                  <a:lnTo>
                    <a:pt x="600" y="250"/>
                  </a:lnTo>
                  <a:lnTo>
                    <a:pt x="600" y="249"/>
                  </a:lnTo>
                  <a:lnTo>
                    <a:pt x="600" y="247"/>
                  </a:lnTo>
                  <a:lnTo>
                    <a:pt x="602" y="245"/>
                  </a:lnTo>
                  <a:lnTo>
                    <a:pt x="602" y="244"/>
                  </a:lnTo>
                  <a:lnTo>
                    <a:pt x="600" y="244"/>
                  </a:lnTo>
                  <a:lnTo>
                    <a:pt x="604" y="238"/>
                  </a:lnTo>
                  <a:lnTo>
                    <a:pt x="605" y="235"/>
                  </a:lnTo>
                  <a:lnTo>
                    <a:pt x="605" y="233"/>
                  </a:lnTo>
                  <a:lnTo>
                    <a:pt x="607" y="232"/>
                  </a:lnTo>
                  <a:lnTo>
                    <a:pt x="607" y="230"/>
                  </a:lnTo>
                  <a:lnTo>
                    <a:pt x="605" y="230"/>
                  </a:lnTo>
                  <a:lnTo>
                    <a:pt x="604" y="232"/>
                  </a:lnTo>
                  <a:lnTo>
                    <a:pt x="604" y="233"/>
                  </a:lnTo>
                  <a:lnTo>
                    <a:pt x="600" y="237"/>
                  </a:lnTo>
                  <a:lnTo>
                    <a:pt x="599" y="238"/>
                  </a:lnTo>
                  <a:lnTo>
                    <a:pt x="595" y="238"/>
                  </a:lnTo>
                  <a:lnTo>
                    <a:pt x="592" y="238"/>
                  </a:lnTo>
                  <a:lnTo>
                    <a:pt x="590" y="237"/>
                  </a:lnTo>
                  <a:lnTo>
                    <a:pt x="592" y="233"/>
                  </a:lnTo>
                  <a:lnTo>
                    <a:pt x="594" y="233"/>
                  </a:lnTo>
                  <a:lnTo>
                    <a:pt x="594" y="232"/>
                  </a:lnTo>
                  <a:lnTo>
                    <a:pt x="592" y="232"/>
                  </a:lnTo>
                  <a:lnTo>
                    <a:pt x="590" y="232"/>
                  </a:lnTo>
                  <a:lnTo>
                    <a:pt x="589" y="227"/>
                  </a:lnTo>
                  <a:lnTo>
                    <a:pt x="587" y="225"/>
                  </a:lnTo>
                  <a:lnTo>
                    <a:pt x="589" y="223"/>
                  </a:lnTo>
                  <a:lnTo>
                    <a:pt x="589" y="222"/>
                  </a:lnTo>
                  <a:lnTo>
                    <a:pt x="590" y="222"/>
                  </a:lnTo>
                  <a:lnTo>
                    <a:pt x="589" y="218"/>
                  </a:lnTo>
                  <a:lnTo>
                    <a:pt x="589" y="216"/>
                  </a:lnTo>
                  <a:lnTo>
                    <a:pt x="589" y="215"/>
                  </a:lnTo>
                  <a:lnTo>
                    <a:pt x="590" y="211"/>
                  </a:lnTo>
                  <a:lnTo>
                    <a:pt x="592" y="213"/>
                  </a:lnTo>
                  <a:lnTo>
                    <a:pt x="595" y="215"/>
                  </a:lnTo>
                  <a:lnTo>
                    <a:pt x="595" y="213"/>
                  </a:lnTo>
                  <a:lnTo>
                    <a:pt x="597" y="213"/>
                  </a:lnTo>
                  <a:lnTo>
                    <a:pt x="599" y="213"/>
                  </a:lnTo>
                  <a:lnTo>
                    <a:pt x="599" y="211"/>
                  </a:lnTo>
                  <a:lnTo>
                    <a:pt x="597" y="210"/>
                  </a:lnTo>
                  <a:lnTo>
                    <a:pt x="597" y="211"/>
                  </a:lnTo>
                  <a:lnTo>
                    <a:pt x="595" y="211"/>
                  </a:lnTo>
                  <a:lnTo>
                    <a:pt x="595" y="210"/>
                  </a:lnTo>
                  <a:lnTo>
                    <a:pt x="595" y="208"/>
                  </a:lnTo>
                  <a:lnTo>
                    <a:pt x="594" y="208"/>
                  </a:lnTo>
                  <a:lnTo>
                    <a:pt x="594" y="206"/>
                  </a:lnTo>
                  <a:lnTo>
                    <a:pt x="592" y="206"/>
                  </a:lnTo>
                  <a:lnTo>
                    <a:pt x="592" y="205"/>
                  </a:lnTo>
                  <a:lnTo>
                    <a:pt x="594" y="201"/>
                  </a:lnTo>
                  <a:lnTo>
                    <a:pt x="594" y="200"/>
                  </a:lnTo>
                  <a:lnTo>
                    <a:pt x="595" y="198"/>
                  </a:lnTo>
                  <a:lnTo>
                    <a:pt x="597" y="198"/>
                  </a:lnTo>
                  <a:lnTo>
                    <a:pt x="599" y="201"/>
                  </a:lnTo>
                  <a:lnTo>
                    <a:pt x="599" y="196"/>
                  </a:lnTo>
                  <a:lnTo>
                    <a:pt x="600" y="195"/>
                  </a:lnTo>
                  <a:lnTo>
                    <a:pt x="602" y="195"/>
                  </a:lnTo>
                  <a:lnTo>
                    <a:pt x="604" y="195"/>
                  </a:lnTo>
                  <a:lnTo>
                    <a:pt x="604" y="198"/>
                  </a:lnTo>
                  <a:lnTo>
                    <a:pt x="604" y="200"/>
                  </a:lnTo>
                  <a:lnTo>
                    <a:pt x="605" y="201"/>
                  </a:lnTo>
                  <a:lnTo>
                    <a:pt x="605" y="200"/>
                  </a:lnTo>
                  <a:lnTo>
                    <a:pt x="605" y="196"/>
                  </a:lnTo>
                  <a:lnTo>
                    <a:pt x="605" y="195"/>
                  </a:lnTo>
                  <a:lnTo>
                    <a:pt x="607" y="195"/>
                  </a:lnTo>
                  <a:lnTo>
                    <a:pt x="609" y="195"/>
                  </a:lnTo>
                  <a:lnTo>
                    <a:pt x="607" y="193"/>
                  </a:lnTo>
                  <a:lnTo>
                    <a:pt x="612" y="186"/>
                  </a:lnTo>
                  <a:lnTo>
                    <a:pt x="614" y="186"/>
                  </a:lnTo>
                  <a:lnTo>
                    <a:pt x="614" y="188"/>
                  </a:lnTo>
                  <a:lnTo>
                    <a:pt x="614" y="189"/>
                  </a:lnTo>
                  <a:lnTo>
                    <a:pt x="614" y="191"/>
                  </a:lnTo>
                  <a:lnTo>
                    <a:pt x="614" y="193"/>
                  </a:lnTo>
                  <a:lnTo>
                    <a:pt x="614" y="196"/>
                  </a:lnTo>
                  <a:lnTo>
                    <a:pt x="616" y="195"/>
                  </a:lnTo>
                  <a:lnTo>
                    <a:pt x="617" y="195"/>
                  </a:lnTo>
                  <a:lnTo>
                    <a:pt x="619" y="195"/>
                  </a:lnTo>
                  <a:lnTo>
                    <a:pt x="619" y="193"/>
                  </a:lnTo>
                  <a:lnTo>
                    <a:pt x="619" y="195"/>
                  </a:lnTo>
                  <a:lnTo>
                    <a:pt x="619" y="193"/>
                  </a:lnTo>
                  <a:lnTo>
                    <a:pt x="621" y="193"/>
                  </a:lnTo>
                  <a:lnTo>
                    <a:pt x="622" y="191"/>
                  </a:lnTo>
                  <a:lnTo>
                    <a:pt x="621" y="189"/>
                  </a:lnTo>
                  <a:lnTo>
                    <a:pt x="621" y="188"/>
                  </a:lnTo>
                  <a:lnTo>
                    <a:pt x="621" y="186"/>
                  </a:lnTo>
                  <a:lnTo>
                    <a:pt x="622" y="186"/>
                  </a:lnTo>
                  <a:lnTo>
                    <a:pt x="624" y="189"/>
                  </a:lnTo>
                  <a:lnTo>
                    <a:pt x="626" y="189"/>
                  </a:lnTo>
                  <a:lnTo>
                    <a:pt x="627" y="189"/>
                  </a:lnTo>
                  <a:lnTo>
                    <a:pt x="627" y="188"/>
                  </a:lnTo>
                  <a:lnTo>
                    <a:pt x="629" y="186"/>
                  </a:lnTo>
                  <a:lnTo>
                    <a:pt x="627" y="186"/>
                  </a:lnTo>
                  <a:lnTo>
                    <a:pt x="627" y="184"/>
                  </a:lnTo>
                  <a:lnTo>
                    <a:pt x="627" y="183"/>
                  </a:lnTo>
                  <a:lnTo>
                    <a:pt x="627" y="181"/>
                  </a:lnTo>
                  <a:lnTo>
                    <a:pt x="629" y="179"/>
                  </a:lnTo>
                  <a:lnTo>
                    <a:pt x="631" y="179"/>
                  </a:lnTo>
                  <a:lnTo>
                    <a:pt x="632" y="179"/>
                  </a:lnTo>
                  <a:lnTo>
                    <a:pt x="632" y="181"/>
                  </a:lnTo>
                  <a:lnTo>
                    <a:pt x="632" y="183"/>
                  </a:lnTo>
                  <a:lnTo>
                    <a:pt x="632" y="186"/>
                  </a:lnTo>
                  <a:lnTo>
                    <a:pt x="632" y="188"/>
                  </a:lnTo>
                  <a:lnTo>
                    <a:pt x="634" y="191"/>
                  </a:lnTo>
                  <a:lnTo>
                    <a:pt x="634" y="193"/>
                  </a:lnTo>
                  <a:lnTo>
                    <a:pt x="634" y="195"/>
                  </a:lnTo>
                  <a:lnTo>
                    <a:pt x="632" y="195"/>
                  </a:lnTo>
                  <a:lnTo>
                    <a:pt x="631" y="196"/>
                  </a:lnTo>
                  <a:lnTo>
                    <a:pt x="631" y="198"/>
                  </a:lnTo>
                  <a:lnTo>
                    <a:pt x="631" y="200"/>
                  </a:lnTo>
                  <a:lnTo>
                    <a:pt x="629" y="200"/>
                  </a:lnTo>
                  <a:lnTo>
                    <a:pt x="629" y="201"/>
                  </a:lnTo>
                  <a:lnTo>
                    <a:pt x="631" y="201"/>
                  </a:lnTo>
                  <a:lnTo>
                    <a:pt x="629" y="203"/>
                  </a:lnTo>
                  <a:lnTo>
                    <a:pt x="631" y="201"/>
                  </a:lnTo>
                  <a:lnTo>
                    <a:pt x="632" y="201"/>
                  </a:lnTo>
                  <a:lnTo>
                    <a:pt x="634" y="198"/>
                  </a:lnTo>
                  <a:lnTo>
                    <a:pt x="636" y="196"/>
                  </a:lnTo>
                  <a:lnTo>
                    <a:pt x="638" y="195"/>
                  </a:lnTo>
                  <a:lnTo>
                    <a:pt x="639" y="193"/>
                  </a:lnTo>
                  <a:lnTo>
                    <a:pt x="639" y="195"/>
                  </a:lnTo>
                  <a:lnTo>
                    <a:pt x="639" y="196"/>
                  </a:lnTo>
                  <a:lnTo>
                    <a:pt x="641" y="196"/>
                  </a:lnTo>
                  <a:lnTo>
                    <a:pt x="641" y="195"/>
                  </a:lnTo>
                  <a:lnTo>
                    <a:pt x="641" y="191"/>
                  </a:lnTo>
                  <a:lnTo>
                    <a:pt x="643" y="191"/>
                  </a:lnTo>
                  <a:lnTo>
                    <a:pt x="644" y="186"/>
                  </a:lnTo>
                  <a:lnTo>
                    <a:pt x="646" y="188"/>
                  </a:lnTo>
                  <a:lnTo>
                    <a:pt x="648" y="184"/>
                  </a:lnTo>
                  <a:lnTo>
                    <a:pt x="649" y="179"/>
                  </a:lnTo>
                  <a:lnTo>
                    <a:pt x="646" y="178"/>
                  </a:lnTo>
                  <a:lnTo>
                    <a:pt x="646" y="176"/>
                  </a:lnTo>
                  <a:lnTo>
                    <a:pt x="644" y="176"/>
                  </a:lnTo>
                  <a:lnTo>
                    <a:pt x="643" y="176"/>
                  </a:lnTo>
                  <a:lnTo>
                    <a:pt x="643" y="174"/>
                  </a:lnTo>
                  <a:lnTo>
                    <a:pt x="643" y="173"/>
                  </a:lnTo>
                  <a:lnTo>
                    <a:pt x="644" y="173"/>
                  </a:lnTo>
                  <a:lnTo>
                    <a:pt x="646" y="173"/>
                  </a:lnTo>
                  <a:lnTo>
                    <a:pt x="648" y="173"/>
                  </a:lnTo>
                  <a:lnTo>
                    <a:pt x="648" y="171"/>
                  </a:lnTo>
                  <a:lnTo>
                    <a:pt x="649" y="171"/>
                  </a:lnTo>
                  <a:lnTo>
                    <a:pt x="649" y="174"/>
                  </a:lnTo>
                  <a:lnTo>
                    <a:pt x="651" y="174"/>
                  </a:lnTo>
                  <a:lnTo>
                    <a:pt x="653" y="174"/>
                  </a:lnTo>
                  <a:lnTo>
                    <a:pt x="653" y="173"/>
                  </a:lnTo>
                  <a:lnTo>
                    <a:pt x="654" y="174"/>
                  </a:lnTo>
                  <a:lnTo>
                    <a:pt x="656" y="176"/>
                  </a:lnTo>
                  <a:lnTo>
                    <a:pt x="656" y="174"/>
                  </a:lnTo>
                  <a:lnTo>
                    <a:pt x="656" y="173"/>
                  </a:lnTo>
                  <a:lnTo>
                    <a:pt x="656" y="171"/>
                  </a:lnTo>
                  <a:lnTo>
                    <a:pt x="654" y="169"/>
                  </a:lnTo>
                  <a:lnTo>
                    <a:pt x="649" y="167"/>
                  </a:lnTo>
                  <a:lnTo>
                    <a:pt x="648" y="167"/>
                  </a:lnTo>
                  <a:lnTo>
                    <a:pt x="648" y="166"/>
                  </a:lnTo>
                  <a:lnTo>
                    <a:pt x="648" y="164"/>
                  </a:lnTo>
                  <a:lnTo>
                    <a:pt x="646" y="164"/>
                  </a:lnTo>
                  <a:lnTo>
                    <a:pt x="643" y="162"/>
                  </a:lnTo>
                  <a:lnTo>
                    <a:pt x="643" y="161"/>
                  </a:lnTo>
                  <a:lnTo>
                    <a:pt x="641" y="157"/>
                  </a:lnTo>
                  <a:lnTo>
                    <a:pt x="641" y="156"/>
                  </a:lnTo>
                  <a:lnTo>
                    <a:pt x="643" y="156"/>
                  </a:lnTo>
                  <a:lnTo>
                    <a:pt x="646" y="159"/>
                  </a:lnTo>
                  <a:lnTo>
                    <a:pt x="648" y="159"/>
                  </a:lnTo>
                  <a:lnTo>
                    <a:pt x="648" y="157"/>
                  </a:lnTo>
                  <a:lnTo>
                    <a:pt x="648" y="156"/>
                  </a:lnTo>
                  <a:lnTo>
                    <a:pt x="648" y="154"/>
                  </a:lnTo>
                  <a:lnTo>
                    <a:pt x="646" y="154"/>
                  </a:lnTo>
                  <a:lnTo>
                    <a:pt x="648" y="152"/>
                  </a:lnTo>
                  <a:lnTo>
                    <a:pt x="649" y="154"/>
                  </a:lnTo>
                  <a:lnTo>
                    <a:pt x="649" y="156"/>
                  </a:lnTo>
                  <a:lnTo>
                    <a:pt x="651" y="157"/>
                  </a:lnTo>
                  <a:lnTo>
                    <a:pt x="651" y="159"/>
                  </a:lnTo>
                  <a:lnTo>
                    <a:pt x="651" y="161"/>
                  </a:lnTo>
                  <a:lnTo>
                    <a:pt x="653" y="161"/>
                  </a:lnTo>
                  <a:lnTo>
                    <a:pt x="654" y="159"/>
                  </a:lnTo>
                  <a:lnTo>
                    <a:pt x="654" y="157"/>
                  </a:lnTo>
                  <a:lnTo>
                    <a:pt x="654" y="156"/>
                  </a:lnTo>
                  <a:lnTo>
                    <a:pt x="653" y="154"/>
                  </a:lnTo>
                  <a:lnTo>
                    <a:pt x="653" y="152"/>
                  </a:lnTo>
                  <a:lnTo>
                    <a:pt x="653" y="151"/>
                  </a:lnTo>
                  <a:lnTo>
                    <a:pt x="654" y="149"/>
                  </a:lnTo>
                  <a:lnTo>
                    <a:pt x="658" y="149"/>
                  </a:lnTo>
                  <a:lnTo>
                    <a:pt x="659" y="149"/>
                  </a:lnTo>
                  <a:lnTo>
                    <a:pt x="659" y="147"/>
                  </a:lnTo>
                  <a:lnTo>
                    <a:pt x="659" y="144"/>
                  </a:lnTo>
                  <a:lnTo>
                    <a:pt x="661" y="142"/>
                  </a:lnTo>
                  <a:lnTo>
                    <a:pt x="663" y="139"/>
                  </a:lnTo>
                  <a:lnTo>
                    <a:pt x="665" y="139"/>
                  </a:lnTo>
                  <a:lnTo>
                    <a:pt x="666" y="137"/>
                  </a:lnTo>
                  <a:lnTo>
                    <a:pt x="665" y="135"/>
                  </a:lnTo>
                  <a:lnTo>
                    <a:pt x="665" y="132"/>
                  </a:lnTo>
                  <a:lnTo>
                    <a:pt x="665" y="130"/>
                  </a:lnTo>
                  <a:lnTo>
                    <a:pt x="666" y="129"/>
                  </a:lnTo>
                  <a:lnTo>
                    <a:pt x="668" y="129"/>
                  </a:lnTo>
                  <a:lnTo>
                    <a:pt x="668" y="127"/>
                  </a:lnTo>
                  <a:lnTo>
                    <a:pt x="670" y="127"/>
                  </a:lnTo>
                  <a:lnTo>
                    <a:pt x="670" y="129"/>
                  </a:lnTo>
                  <a:lnTo>
                    <a:pt x="670" y="130"/>
                  </a:lnTo>
                  <a:lnTo>
                    <a:pt x="668" y="132"/>
                  </a:lnTo>
                  <a:lnTo>
                    <a:pt x="666" y="134"/>
                  </a:lnTo>
                  <a:lnTo>
                    <a:pt x="668" y="135"/>
                  </a:lnTo>
                  <a:lnTo>
                    <a:pt x="680" y="124"/>
                  </a:lnTo>
                  <a:lnTo>
                    <a:pt x="680" y="122"/>
                  </a:lnTo>
                  <a:lnTo>
                    <a:pt x="681" y="122"/>
                  </a:lnTo>
                  <a:lnTo>
                    <a:pt x="683" y="122"/>
                  </a:lnTo>
                  <a:lnTo>
                    <a:pt x="683" y="120"/>
                  </a:lnTo>
                  <a:lnTo>
                    <a:pt x="685" y="118"/>
                  </a:lnTo>
                  <a:lnTo>
                    <a:pt x="683" y="118"/>
                  </a:lnTo>
                  <a:lnTo>
                    <a:pt x="681" y="120"/>
                  </a:lnTo>
                  <a:lnTo>
                    <a:pt x="681" y="118"/>
                  </a:lnTo>
                  <a:lnTo>
                    <a:pt x="681" y="115"/>
                  </a:lnTo>
                  <a:lnTo>
                    <a:pt x="676" y="108"/>
                  </a:lnTo>
                  <a:lnTo>
                    <a:pt x="670" y="107"/>
                  </a:lnTo>
                  <a:lnTo>
                    <a:pt x="668" y="103"/>
                  </a:lnTo>
                  <a:lnTo>
                    <a:pt x="666" y="103"/>
                  </a:lnTo>
                  <a:lnTo>
                    <a:pt x="665" y="105"/>
                  </a:lnTo>
                  <a:lnTo>
                    <a:pt x="659" y="107"/>
                  </a:lnTo>
                  <a:lnTo>
                    <a:pt x="659" y="108"/>
                  </a:lnTo>
                  <a:lnTo>
                    <a:pt x="661" y="108"/>
                  </a:lnTo>
                  <a:lnTo>
                    <a:pt x="663" y="108"/>
                  </a:lnTo>
                  <a:lnTo>
                    <a:pt x="665" y="108"/>
                  </a:lnTo>
                  <a:lnTo>
                    <a:pt x="666" y="110"/>
                  </a:lnTo>
                  <a:lnTo>
                    <a:pt x="665" y="112"/>
                  </a:lnTo>
                  <a:lnTo>
                    <a:pt x="663" y="113"/>
                  </a:lnTo>
                  <a:lnTo>
                    <a:pt x="659" y="113"/>
                  </a:lnTo>
                  <a:lnTo>
                    <a:pt x="658" y="112"/>
                  </a:lnTo>
                  <a:lnTo>
                    <a:pt x="656" y="110"/>
                  </a:lnTo>
                  <a:lnTo>
                    <a:pt x="654" y="107"/>
                  </a:lnTo>
                  <a:lnTo>
                    <a:pt x="653" y="105"/>
                  </a:lnTo>
                  <a:lnTo>
                    <a:pt x="651" y="103"/>
                  </a:lnTo>
                  <a:lnTo>
                    <a:pt x="651" y="102"/>
                  </a:lnTo>
                  <a:lnTo>
                    <a:pt x="653" y="100"/>
                  </a:lnTo>
                  <a:lnTo>
                    <a:pt x="651" y="98"/>
                  </a:lnTo>
                  <a:lnTo>
                    <a:pt x="651" y="96"/>
                  </a:lnTo>
                  <a:lnTo>
                    <a:pt x="649" y="95"/>
                  </a:lnTo>
                  <a:lnTo>
                    <a:pt x="646" y="90"/>
                  </a:lnTo>
                  <a:lnTo>
                    <a:pt x="646" y="88"/>
                  </a:lnTo>
                  <a:lnTo>
                    <a:pt x="644" y="91"/>
                  </a:lnTo>
                  <a:lnTo>
                    <a:pt x="643" y="91"/>
                  </a:lnTo>
                  <a:lnTo>
                    <a:pt x="643" y="88"/>
                  </a:lnTo>
                  <a:lnTo>
                    <a:pt x="641" y="88"/>
                  </a:lnTo>
                  <a:lnTo>
                    <a:pt x="643" y="86"/>
                  </a:lnTo>
                  <a:lnTo>
                    <a:pt x="644" y="86"/>
                  </a:lnTo>
                  <a:lnTo>
                    <a:pt x="648" y="86"/>
                  </a:lnTo>
                  <a:lnTo>
                    <a:pt x="649" y="85"/>
                  </a:lnTo>
                  <a:lnTo>
                    <a:pt x="651" y="85"/>
                  </a:lnTo>
                  <a:lnTo>
                    <a:pt x="651" y="83"/>
                  </a:lnTo>
                  <a:lnTo>
                    <a:pt x="653" y="81"/>
                  </a:lnTo>
                  <a:lnTo>
                    <a:pt x="651" y="80"/>
                  </a:lnTo>
                  <a:lnTo>
                    <a:pt x="649" y="81"/>
                  </a:lnTo>
                  <a:lnTo>
                    <a:pt x="648" y="83"/>
                  </a:lnTo>
                  <a:lnTo>
                    <a:pt x="646" y="85"/>
                  </a:lnTo>
                  <a:lnTo>
                    <a:pt x="643" y="85"/>
                  </a:lnTo>
                  <a:lnTo>
                    <a:pt x="641" y="85"/>
                  </a:lnTo>
                  <a:lnTo>
                    <a:pt x="638" y="86"/>
                  </a:lnTo>
                  <a:lnTo>
                    <a:pt x="636" y="86"/>
                  </a:lnTo>
                  <a:lnTo>
                    <a:pt x="634" y="90"/>
                  </a:lnTo>
                  <a:lnTo>
                    <a:pt x="631" y="91"/>
                  </a:lnTo>
                  <a:lnTo>
                    <a:pt x="629" y="93"/>
                  </a:lnTo>
                  <a:lnTo>
                    <a:pt x="627" y="93"/>
                  </a:lnTo>
                  <a:lnTo>
                    <a:pt x="626" y="93"/>
                  </a:lnTo>
                  <a:lnTo>
                    <a:pt x="626" y="95"/>
                  </a:lnTo>
                  <a:lnTo>
                    <a:pt x="621" y="100"/>
                  </a:lnTo>
                  <a:lnTo>
                    <a:pt x="621" y="103"/>
                  </a:lnTo>
                  <a:lnTo>
                    <a:pt x="617" y="103"/>
                  </a:lnTo>
                  <a:lnTo>
                    <a:pt x="616" y="103"/>
                  </a:lnTo>
                  <a:lnTo>
                    <a:pt x="616" y="105"/>
                  </a:lnTo>
                  <a:lnTo>
                    <a:pt x="617" y="105"/>
                  </a:lnTo>
                  <a:lnTo>
                    <a:pt x="619" y="105"/>
                  </a:lnTo>
                  <a:lnTo>
                    <a:pt x="621" y="105"/>
                  </a:lnTo>
                  <a:lnTo>
                    <a:pt x="622" y="107"/>
                  </a:lnTo>
                  <a:lnTo>
                    <a:pt x="622" y="108"/>
                  </a:lnTo>
                  <a:lnTo>
                    <a:pt x="624" y="108"/>
                  </a:lnTo>
                  <a:lnTo>
                    <a:pt x="626" y="107"/>
                  </a:lnTo>
                  <a:lnTo>
                    <a:pt x="627" y="107"/>
                  </a:lnTo>
                  <a:lnTo>
                    <a:pt x="629" y="107"/>
                  </a:lnTo>
                  <a:lnTo>
                    <a:pt x="631" y="107"/>
                  </a:lnTo>
                  <a:lnTo>
                    <a:pt x="632" y="108"/>
                  </a:lnTo>
                  <a:lnTo>
                    <a:pt x="632" y="110"/>
                  </a:lnTo>
                  <a:lnTo>
                    <a:pt x="632" y="112"/>
                  </a:lnTo>
                  <a:lnTo>
                    <a:pt x="629" y="115"/>
                  </a:lnTo>
                  <a:lnTo>
                    <a:pt x="627" y="122"/>
                  </a:lnTo>
                  <a:lnTo>
                    <a:pt x="626" y="125"/>
                  </a:lnTo>
                  <a:lnTo>
                    <a:pt x="622" y="127"/>
                  </a:lnTo>
                  <a:lnTo>
                    <a:pt x="619" y="129"/>
                  </a:lnTo>
                  <a:lnTo>
                    <a:pt x="617" y="129"/>
                  </a:lnTo>
                  <a:lnTo>
                    <a:pt x="616" y="129"/>
                  </a:lnTo>
                  <a:lnTo>
                    <a:pt x="614" y="127"/>
                  </a:lnTo>
                  <a:lnTo>
                    <a:pt x="612" y="127"/>
                  </a:lnTo>
                  <a:lnTo>
                    <a:pt x="609" y="127"/>
                  </a:lnTo>
                  <a:lnTo>
                    <a:pt x="607" y="127"/>
                  </a:lnTo>
                  <a:lnTo>
                    <a:pt x="607" y="125"/>
                  </a:lnTo>
                  <a:lnTo>
                    <a:pt x="605" y="127"/>
                  </a:lnTo>
                  <a:lnTo>
                    <a:pt x="605" y="129"/>
                  </a:lnTo>
                  <a:lnTo>
                    <a:pt x="604" y="129"/>
                  </a:lnTo>
                  <a:lnTo>
                    <a:pt x="602" y="129"/>
                  </a:lnTo>
                  <a:lnTo>
                    <a:pt x="602" y="127"/>
                  </a:lnTo>
                  <a:lnTo>
                    <a:pt x="602" y="125"/>
                  </a:lnTo>
                  <a:lnTo>
                    <a:pt x="602" y="124"/>
                  </a:lnTo>
                  <a:lnTo>
                    <a:pt x="602" y="122"/>
                  </a:lnTo>
                  <a:lnTo>
                    <a:pt x="600" y="124"/>
                  </a:lnTo>
                  <a:lnTo>
                    <a:pt x="600" y="122"/>
                  </a:lnTo>
                  <a:lnTo>
                    <a:pt x="599" y="122"/>
                  </a:lnTo>
                  <a:lnTo>
                    <a:pt x="599" y="120"/>
                  </a:lnTo>
                  <a:lnTo>
                    <a:pt x="600" y="120"/>
                  </a:lnTo>
                  <a:lnTo>
                    <a:pt x="602" y="117"/>
                  </a:lnTo>
                  <a:lnTo>
                    <a:pt x="604" y="113"/>
                  </a:lnTo>
                  <a:lnTo>
                    <a:pt x="604" y="112"/>
                  </a:lnTo>
                  <a:lnTo>
                    <a:pt x="605" y="112"/>
                  </a:lnTo>
                  <a:lnTo>
                    <a:pt x="607" y="112"/>
                  </a:lnTo>
                  <a:lnTo>
                    <a:pt x="605" y="108"/>
                  </a:lnTo>
                  <a:lnTo>
                    <a:pt x="604" y="108"/>
                  </a:lnTo>
                  <a:lnTo>
                    <a:pt x="602" y="110"/>
                  </a:lnTo>
                  <a:lnTo>
                    <a:pt x="600" y="112"/>
                  </a:lnTo>
                  <a:lnTo>
                    <a:pt x="599" y="112"/>
                  </a:lnTo>
                  <a:lnTo>
                    <a:pt x="597" y="112"/>
                  </a:lnTo>
                  <a:lnTo>
                    <a:pt x="597" y="110"/>
                  </a:lnTo>
                  <a:lnTo>
                    <a:pt x="595" y="108"/>
                  </a:lnTo>
                  <a:lnTo>
                    <a:pt x="595" y="107"/>
                  </a:lnTo>
                  <a:lnTo>
                    <a:pt x="595" y="105"/>
                  </a:lnTo>
                  <a:lnTo>
                    <a:pt x="597" y="105"/>
                  </a:lnTo>
                  <a:lnTo>
                    <a:pt x="599" y="103"/>
                  </a:lnTo>
                  <a:lnTo>
                    <a:pt x="600" y="103"/>
                  </a:lnTo>
                  <a:lnTo>
                    <a:pt x="600" y="102"/>
                  </a:lnTo>
                  <a:lnTo>
                    <a:pt x="600" y="100"/>
                  </a:lnTo>
                  <a:lnTo>
                    <a:pt x="602" y="100"/>
                  </a:lnTo>
                  <a:lnTo>
                    <a:pt x="604" y="98"/>
                  </a:lnTo>
                  <a:lnTo>
                    <a:pt x="605" y="96"/>
                  </a:lnTo>
                  <a:lnTo>
                    <a:pt x="605" y="95"/>
                  </a:lnTo>
                  <a:lnTo>
                    <a:pt x="604" y="96"/>
                  </a:lnTo>
                  <a:lnTo>
                    <a:pt x="599" y="102"/>
                  </a:lnTo>
                  <a:lnTo>
                    <a:pt x="597" y="102"/>
                  </a:lnTo>
                  <a:lnTo>
                    <a:pt x="595" y="102"/>
                  </a:lnTo>
                  <a:lnTo>
                    <a:pt x="595" y="103"/>
                  </a:lnTo>
                  <a:lnTo>
                    <a:pt x="594" y="105"/>
                  </a:lnTo>
                  <a:lnTo>
                    <a:pt x="592" y="103"/>
                  </a:lnTo>
                  <a:lnTo>
                    <a:pt x="592" y="102"/>
                  </a:lnTo>
                  <a:lnTo>
                    <a:pt x="590" y="102"/>
                  </a:lnTo>
                  <a:lnTo>
                    <a:pt x="587" y="105"/>
                  </a:lnTo>
                  <a:lnTo>
                    <a:pt x="583" y="108"/>
                  </a:lnTo>
                  <a:lnTo>
                    <a:pt x="583" y="110"/>
                  </a:lnTo>
                  <a:lnTo>
                    <a:pt x="582" y="112"/>
                  </a:lnTo>
                  <a:lnTo>
                    <a:pt x="580" y="112"/>
                  </a:lnTo>
                  <a:lnTo>
                    <a:pt x="578" y="117"/>
                  </a:lnTo>
                  <a:lnTo>
                    <a:pt x="578" y="113"/>
                  </a:lnTo>
                  <a:lnTo>
                    <a:pt x="577" y="112"/>
                  </a:lnTo>
                  <a:lnTo>
                    <a:pt x="573" y="110"/>
                  </a:lnTo>
                  <a:lnTo>
                    <a:pt x="573" y="107"/>
                  </a:lnTo>
                  <a:lnTo>
                    <a:pt x="572" y="105"/>
                  </a:lnTo>
                  <a:lnTo>
                    <a:pt x="572" y="103"/>
                  </a:lnTo>
                  <a:lnTo>
                    <a:pt x="573" y="102"/>
                  </a:lnTo>
                  <a:lnTo>
                    <a:pt x="577" y="100"/>
                  </a:lnTo>
                  <a:lnTo>
                    <a:pt x="577" y="98"/>
                  </a:lnTo>
                  <a:lnTo>
                    <a:pt x="580" y="95"/>
                  </a:lnTo>
                  <a:lnTo>
                    <a:pt x="583" y="93"/>
                  </a:lnTo>
                  <a:lnTo>
                    <a:pt x="585" y="90"/>
                  </a:lnTo>
                  <a:lnTo>
                    <a:pt x="589" y="88"/>
                  </a:lnTo>
                  <a:lnTo>
                    <a:pt x="592" y="88"/>
                  </a:lnTo>
                  <a:lnTo>
                    <a:pt x="594" y="86"/>
                  </a:lnTo>
                  <a:lnTo>
                    <a:pt x="592" y="86"/>
                  </a:lnTo>
                  <a:lnTo>
                    <a:pt x="589" y="88"/>
                  </a:lnTo>
                  <a:lnTo>
                    <a:pt x="582" y="88"/>
                  </a:lnTo>
                  <a:lnTo>
                    <a:pt x="580" y="90"/>
                  </a:lnTo>
                  <a:lnTo>
                    <a:pt x="578" y="88"/>
                  </a:lnTo>
                  <a:lnTo>
                    <a:pt x="580" y="86"/>
                  </a:lnTo>
                  <a:lnTo>
                    <a:pt x="583" y="86"/>
                  </a:lnTo>
                  <a:lnTo>
                    <a:pt x="585" y="85"/>
                  </a:lnTo>
                  <a:lnTo>
                    <a:pt x="587" y="81"/>
                  </a:lnTo>
                  <a:lnTo>
                    <a:pt x="594" y="76"/>
                  </a:lnTo>
                  <a:lnTo>
                    <a:pt x="595" y="73"/>
                  </a:lnTo>
                  <a:lnTo>
                    <a:pt x="595" y="69"/>
                  </a:lnTo>
                  <a:lnTo>
                    <a:pt x="594" y="69"/>
                  </a:lnTo>
                  <a:lnTo>
                    <a:pt x="592" y="69"/>
                  </a:lnTo>
                  <a:lnTo>
                    <a:pt x="590" y="68"/>
                  </a:lnTo>
                  <a:lnTo>
                    <a:pt x="589" y="69"/>
                  </a:lnTo>
                  <a:lnTo>
                    <a:pt x="590" y="71"/>
                  </a:lnTo>
                  <a:lnTo>
                    <a:pt x="590" y="73"/>
                  </a:lnTo>
                  <a:lnTo>
                    <a:pt x="590" y="75"/>
                  </a:lnTo>
                  <a:lnTo>
                    <a:pt x="590" y="76"/>
                  </a:lnTo>
                  <a:lnTo>
                    <a:pt x="589" y="76"/>
                  </a:lnTo>
                  <a:lnTo>
                    <a:pt x="587" y="76"/>
                  </a:lnTo>
                  <a:lnTo>
                    <a:pt x="587" y="78"/>
                  </a:lnTo>
                  <a:lnTo>
                    <a:pt x="585" y="80"/>
                  </a:lnTo>
                  <a:lnTo>
                    <a:pt x="582" y="83"/>
                  </a:lnTo>
                  <a:lnTo>
                    <a:pt x="578" y="85"/>
                  </a:lnTo>
                  <a:lnTo>
                    <a:pt x="577" y="83"/>
                  </a:lnTo>
                  <a:lnTo>
                    <a:pt x="575" y="83"/>
                  </a:lnTo>
                  <a:lnTo>
                    <a:pt x="573" y="85"/>
                  </a:lnTo>
                  <a:lnTo>
                    <a:pt x="572" y="85"/>
                  </a:lnTo>
                  <a:lnTo>
                    <a:pt x="572" y="86"/>
                  </a:lnTo>
                  <a:lnTo>
                    <a:pt x="570" y="86"/>
                  </a:lnTo>
                  <a:lnTo>
                    <a:pt x="568" y="86"/>
                  </a:lnTo>
                  <a:lnTo>
                    <a:pt x="568" y="85"/>
                  </a:lnTo>
                  <a:lnTo>
                    <a:pt x="567" y="86"/>
                  </a:lnTo>
                  <a:lnTo>
                    <a:pt x="565" y="86"/>
                  </a:lnTo>
                  <a:lnTo>
                    <a:pt x="565" y="90"/>
                  </a:lnTo>
                  <a:lnTo>
                    <a:pt x="565" y="91"/>
                  </a:lnTo>
                  <a:lnTo>
                    <a:pt x="563" y="93"/>
                  </a:lnTo>
                  <a:lnTo>
                    <a:pt x="565" y="95"/>
                  </a:lnTo>
                  <a:lnTo>
                    <a:pt x="567" y="95"/>
                  </a:lnTo>
                  <a:lnTo>
                    <a:pt x="570" y="91"/>
                  </a:lnTo>
                  <a:lnTo>
                    <a:pt x="572" y="91"/>
                  </a:lnTo>
                  <a:lnTo>
                    <a:pt x="572" y="93"/>
                  </a:lnTo>
                  <a:lnTo>
                    <a:pt x="570" y="95"/>
                  </a:lnTo>
                  <a:lnTo>
                    <a:pt x="568" y="95"/>
                  </a:lnTo>
                  <a:lnTo>
                    <a:pt x="565" y="98"/>
                  </a:lnTo>
                  <a:lnTo>
                    <a:pt x="563" y="98"/>
                  </a:lnTo>
                  <a:lnTo>
                    <a:pt x="563" y="96"/>
                  </a:lnTo>
                  <a:lnTo>
                    <a:pt x="561" y="95"/>
                  </a:lnTo>
                  <a:lnTo>
                    <a:pt x="560" y="96"/>
                  </a:lnTo>
                  <a:lnTo>
                    <a:pt x="558" y="98"/>
                  </a:lnTo>
                  <a:lnTo>
                    <a:pt x="556" y="98"/>
                  </a:lnTo>
                  <a:lnTo>
                    <a:pt x="555" y="98"/>
                  </a:lnTo>
                  <a:lnTo>
                    <a:pt x="553" y="98"/>
                  </a:lnTo>
                  <a:lnTo>
                    <a:pt x="551" y="98"/>
                  </a:lnTo>
                  <a:lnTo>
                    <a:pt x="553" y="96"/>
                  </a:lnTo>
                  <a:lnTo>
                    <a:pt x="550" y="96"/>
                  </a:lnTo>
                  <a:lnTo>
                    <a:pt x="546" y="96"/>
                  </a:lnTo>
                  <a:lnTo>
                    <a:pt x="545" y="98"/>
                  </a:lnTo>
                  <a:lnTo>
                    <a:pt x="543" y="100"/>
                  </a:lnTo>
                  <a:lnTo>
                    <a:pt x="543" y="102"/>
                  </a:lnTo>
                  <a:lnTo>
                    <a:pt x="541" y="103"/>
                  </a:lnTo>
                  <a:lnTo>
                    <a:pt x="538" y="105"/>
                  </a:lnTo>
                  <a:lnTo>
                    <a:pt x="536" y="105"/>
                  </a:lnTo>
                  <a:lnTo>
                    <a:pt x="538" y="105"/>
                  </a:lnTo>
                  <a:lnTo>
                    <a:pt x="541" y="108"/>
                  </a:lnTo>
                  <a:lnTo>
                    <a:pt x="543" y="108"/>
                  </a:lnTo>
                  <a:lnTo>
                    <a:pt x="545" y="108"/>
                  </a:lnTo>
                  <a:lnTo>
                    <a:pt x="545" y="110"/>
                  </a:lnTo>
                  <a:lnTo>
                    <a:pt x="543" y="110"/>
                  </a:lnTo>
                  <a:lnTo>
                    <a:pt x="541" y="110"/>
                  </a:lnTo>
                  <a:lnTo>
                    <a:pt x="540" y="110"/>
                  </a:lnTo>
                  <a:lnTo>
                    <a:pt x="538" y="108"/>
                  </a:lnTo>
                  <a:lnTo>
                    <a:pt x="536" y="108"/>
                  </a:lnTo>
                  <a:lnTo>
                    <a:pt x="533" y="108"/>
                  </a:lnTo>
                  <a:lnTo>
                    <a:pt x="531" y="108"/>
                  </a:lnTo>
                  <a:lnTo>
                    <a:pt x="533" y="110"/>
                  </a:lnTo>
                  <a:lnTo>
                    <a:pt x="534" y="113"/>
                  </a:lnTo>
                  <a:lnTo>
                    <a:pt x="534" y="115"/>
                  </a:lnTo>
                  <a:lnTo>
                    <a:pt x="533" y="113"/>
                  </a:lnTo>
                  <a:lnTo>
                    <a:pt x="531" y="112"/>
                  </a:lnTo>
                  <a:lnTo>
                    <a:pt x="529" y="110"/>
                  </a:lnTo>
                  <a:lnTo>
                    <a:pt x="528" y="110"/>
                  </a:lnTo>
                  <a:lnTo>
                    <a:pt x="526" y="110"/>
                  </a:lnTo>
                  <a:lnTo>
                    <a:pt x="524" y="110"/>
                  </a:lnTo>
                  <a:lnTo>
                    <a:pt x="523" y="112"/>
                  </a:lnTo>
                  <a:lnTo>
                    <a:pt x="521" y="112"/>
                  </a:lnTo>
                  <a:lnTo>
                    <a:pt x="519" y="110"/>
                  </a:lnTo>
                  <a:lnTo>
                    <a:pt x="518" y="108"/>
                  </a:lnTo>
                  <a:lnTo>
                    <a:pt x="516" y="107"/>
                  </a:lnTo>
                  <a:lnTo>
                    <a:pt x="514" y="107"/>
                  </a:lnTo>
                  <a:lnTo>
                    <a:pt x="514" y="105"/>
                  </a:lnTo>
                  <a:lnTo>
                    <a:pt x="512" y="103"/>
                  </a:lnTo>
                  <a:lnTo>
                    <a:pt x="512" y="102"/>
                  </a:lnTo>
                  <a:lnTo>
                    <a:pt x="511" y="102"/>
                  </a:lnTo>
                  <a:lnTo>
                    <a:pt x="509" y="102"/>
                  </a:lnTo>
                  <a:lnTo>
                    <a:pt x="504" y="102"/>
                  </a:lnTo>
                  <a:lnTo>
                    <a:pt x="502" y="100"/>
                  </a:lnTo>
                  <a:lnTo>
                    <a:pt x="502" y="98"/>
                  </a:lnTo>
                  <a:lnTo>
                    <a:pt x="502" y="96"/>
                  </a:lnTo>
                  <a:lnTo>
                    <a:pt x="501" y="93"/>
                  </a:lnTo>
                  <a:lnTo>
                    <a:pt x="499" y="93"/>
                  </a:lnTo>
                  <a:lnTo>
                    <a:pt x="497" y="93"/>
                  </a:lnTo>
                  <a:lnTo>
                    <a:pt x="497" y="91"/>
                  </a:lnTo>
                  <a:lnTo>
                    <a:pt x="496" y="90"/>
                  </a:lnTo>
                  <a:lnTo>
                    <a:pt x="496" y="88"/>
                  </a:lnTo>
                  <a:lnTo>
                    <a:pt x="496" y="86"/>
                  </a:lnTo>
                  <a:lnTo>
                    <a:pt x="496" y="85"/>
                  </a:lnTo>
                  <a:lnTo>
                    <a:pt x="494" y="85"/>
                  </a:lnTo>
                  <a:lnTo>
                    <a:pt x="491" y="85"/>
                  </a:lnTo>
                  <a:lnTo>
                    <a:pt x="489" y="86"/>
                  </a:lnTo>
                  <a:lnTo>
                    <a:pt x="484" y="91"/>
                  </a:lnTo>
                  <a:lnTo>
                    <a:pt x="480" y="93"/>
                  </a:lnTo>
                  <a:lnTo>
                    <a:pt x="480" y="95"/>
                  </a:lnTo>
                  <a:lnTo>
                    <a:pt x="479" y="93"/>
                  </a:lnTo>
                  <a:lnTo>
                    <a:pt x="477" y="93"/>
                  </a:lnTo>
                  <a:lnTo>
                    <a:pt x="474" y="95"/>
                  </a:lnTo>
                  <a:lnTo>
                    <a:pt x="465" y="95"/>
                  </a:lnTo>
                  <a:lnTo>
                    <a:pt x="462" y="93"/>
                  </a:lnTo>
                  <a:lnTo>
                    <a:pt x="458" y="91"/>
                  </a:lnTo>
                  <a:lnTo>
                    <a:pt x="453" y="86"/>
                  </a:lnTo>
                  <a:lnTo>
                    <a:pt x="452" y="88"/>
                  </a:lnTo>
                  <a:lnTo>
                    <a:pt x="452" y="90"/>
                  </a:lnTo>
                  <a:lnTo>
                    <a:pt x="452" y="91"/>
                  </a:lnTo>
                  <a:lnTo>
                    <a:pt x="450" y="91"/>
                  </a:lnTo>
                  <a:lnTo>
                    <a:pt x="447" y="93"/>
                  </a:lnTo>
                  <a:lnTo>
                    <a:pt x="447" y="96"/>
                  </a:lnTo>
                  <a:lnTo>
                    <a:pt x="445" y="96"/>
                  </a:lnTo>
                  <a:lnTo>
                    <a:pt x="445" y="95"/>
                  </a:lnTo>
                  <a:lnTo>
                    <a:pt x="445" y="93"/>
                  </a:lnTo>
                  <a:lnTo>
                    <a:pt x="445" y="91"/>
                  </a:lnTo>
                  <a:lnTo>
                    <a:pt x="445" y="90"/>
                  </a:lnTo>
                  <a:lnTo>
                    <a:pt x="445" y="88"/>
                  </a:lnTo>
                  <a:lnTo>
                    <a:pt x="443" y="88"/>
                  </a:lnTo>
                  <a:lnTo>
                    <a:pt x="443" y="86"/>
                  </a:lnTo>
                  <a:lnTo>
                    <a:pt x="445" y="86"/>
                  </a:lnTo>
                  <a:lnTo>
                    <a:pt x="447" y="86"/>
                  </a:lnTo>
                  <a:lnTo>
                    <a:pt x="447" y="85"/>
                  </a:lnTo>
                  <a:lnTo>
                    <a:pt x="445" y="85"/>
                  </a:lnTo>
                  <a:lnTo>
                    <a:pt x="443" y="85"/>
                  </a:lnTo>
                  <a:lnTo>
                    <a:pt x="443" y="83"/>
                  </a:lnTo>
                  <a:lnTo>
                    <a:pt x="442" y="80"/>
                  </a:lnTo>
                  <a:lnTo>
                    <a:pt x="440" y="80"/>
                  </a:lnTo>
                  <a:lnTo>
                    <a:pt x="436" y="83"/>
                  </a:lnTo>
                  <a:lnTo>
                    <a:pt x="436" y="81"/>
                  </a:lnTo>
                  <a:lnTo>
                    <a:pt x="436" y="80"/>
                  </a:lnTo>
                  <a:lnTo>
                    <a:pt x="436" y="78"/>
                  </a:lnTo>
                  <a:lnTo>
                    <a:pt x="435" y="78"/>
                  </a:lnTo>
                  <a:lnTo>
                    <a:pt x="435" y="76"/>
                  </a:lnTo>
                  <a:lnTo>
                    <a:pt x="433" y="76"/>
                  </a:lnTo>
                  <a:lnTo>
                    <a:pt x="431" y="76"/>
                  </a:lnTo>
                  <a:lnTo>
                    <a:pt x="430" y="78"/>
                  </a:lnTo>
                  <a:lnTo>
                    <a:pt x="430" y="80"/>
                  </a:lnTo>
                  <a:lnTo>
                    <a:pt x="428" y="80"/>
                  </a:lnTo>
                  <a:lnTo>
                    <a:pt x="425" y="81"/>
                  </a:lnTo>
                  <a:lnTo>
                    <a:pt x="420" y="80"/>
                  </a:lnTo>
                  <a:lnTo>
                    <a:pt x="416" y="76"/>
                  </a:lnTo>
                  <a:lnTo>
                    <a:pt x="414" y="75"/>
                  </a:lnTo>
                  <a:lnTo>
                    <a:pt x="416" y="73"/>
                  </a:lnTo>
                  <a:lnTo>
                    <a:pt x="418" y="71"/>
                  </a:lnTo>
                  <a:lnTo>
                    <a:pt x="420" y="71"/>
                  </a:lnTo>
                  <a:lnTo>
                    <a:pt x="421" y="71"/>
                  </a:lnTo>
                  <a:lnTo>
                    <a:pt x="421" y="69"/>
                  </a:lnTo>
                  <a:lnTo>
                    <a:pt x="423" y="69"/>
                  </a:lnTo>
                  <a:lnTo>
                    <a:pt x="425" y="68"/>
                  </a:lnTo>
                  <a:lnTo>
                    <a:pt x="423" y="68"/>
                  </a:lnTo>
                  <a:lnTo>
                    <a:pt x="421" y="66"/>
                  </a:lnTo>
                  <a:lnTo>
                    <a:pt x="420" y="68"/>
                  </a:lnTo>
                  <a:lnTo>
                    <a:pt x="418" y="66"/>
                  </a:lnTo>
                  <a:lnTo>
                    <a:pt x="416" y="66"/>
                  </a:lnTo>
                  <a:lnTo>
                    <a:pt x="414" y="64"/>
                  </a:lnTo>
                  <a:lnTo>
                    <a:pt x="413" y="64"/>
                  </a:lnTo>
                  <a:lnTo>
                    <a:pt x="409" y="69"/>
                  </a:lnTo>
                  <a:lnTo>
                    <a:pt x="408" y="69"/>
                  </a:lnTo>
                  <a:lnTo>
                    <a:pt x="406" y="69"/>
                  </a:lnTo>
                  <a:lnTo>
                    <a:pt x="404" y="69"/>
                  </a:lnTo>
                  <a:lnTo>
                    <a:pt x="403" y="69"/>
                  </a:lnTo>
                  <a:lnTo>
                    <a:pt x="401" y="73"/>
                  </a:lnTo>
                  <a:lnTo>
                    <a:pt x="401" y="75"/>
                  </a:lnTo>
                  <a:lnTo>
                    <a:pt x="399" y="75"/>
                  </a:lnTo>
                  <a:lnTo>
                    <a:pt x="398" y="75"/>
                  </a:lnTo>
                  <a:lnTo>
                    <a:pt x="396" y="75"/>
                  </a:lnTo>
                  <a:lnTo>
                    <a:pt x="396" y="73"/>
                  </a:lnTo>
                  <a:lnTo>
                    <a:pt x="394" y="73"/>
                  </a:lnTo>
                  <a:lnTo>
                    <a:pt x="394" y="71"/>
                  </a:lnTo>
                  <a:lnTo>
                    <a:pt x="394" y="73"/>
                  </a:lnTo>
                  <a:lnTo>
                    <a:pt x="391" y="73"/>
                  </a:lnTo>
                  <a:lnTo>
                    <a:pt x="391" y="75"/>
                  </a:lnTo>
                  <a:lnTo>
                    <a:pt x="389" y="76"/>
                  </a:lnTo>
                  <a:lnTo>
                    <a:pt x="389" y="78"/>
                  </a:lnTo>
                  <a:lnTo>
                    <a:pt x="389" y="75"/>
                  </a:lnTo>
                  <a:lnTo>
                    <a:pt x="389" y="73"/>
                  </a:lnTo>
                  <a:lnTo>
                    <a:pt x="391" y="69"/>
                  </a:lnTo>
                  <a:lnTo>
                    <a:pt x="389" y="68"/>
                  </a:lnTo>
                  <a:lnTo>
                    <a:pt x="389" y="69"/>
                  </a:lnTo>
                  <a:lnTo>
                    <a:pt x="387" y="69"/>
                  </a:lnTo>
                  <a:lnTo>
                    <a:pt x="386" y="69"/>
                  </a:lnTo>
                  <a:lnTo>
                    <a:pt x="386" y="71"/>
                  </a:lnTo>
                  <a:lnTo>
                    <a:pt x="384" y="71"/>
                  </a:lnTo>
                  <a:lnTo>
                    <a:pt x="381" y="69"/>
                  </a:lnTo>
                  <a:lnTo>
                    <a:pt x="379" y="69"/>
                  </a:lnTo>
                  <a:lnTo>
                    <a:pt x="377" y="69"/>
                  </a:lnTo>
                  <a:lnTo>
                    <a:pt x="379" y="68"/>
                  </a:lnTo>
                  <a:lnTo>
                    <a:pt x="379" y="66"/>
                  </a:lnTo>
                  <a:lnTo>
                    <a:pt x="377" y="66"/>
                  </a:lnTo>
                  <a:lnTo>
                    <a:pt x="376" y="68"/>
                  </a:lnTo>
                  <a:lnTo>
                    <a:pt x="376" y="69"/>
                  </a:lnTo>
                  <a:lnTo>
                    <a:pt x="372" y="69"/>
                  </a:lnTo>
                  <a:lnTo>
                    <a:pt x="371" y="69"/>
                  </a:lnTo>
                  <a:lnTo>
                    <a:pt x="371" y="68"/>
                  </a:lnTo>
                  <a:lnTo>
                    <a:pt x="371" y="66"/>
                  </a:lnTo>
                  <a:lnTo>
                    <a:pt x="372" y="64"/>
                  </a:lnTo>
                  <a:lnTo>
                    <a:pt x="374" y="64"/>
                  </a:lnTo>
                  <a:lnTo>
                    <a:pt x="374" y="63"/>
                  </a:lnTo>
                  <a:lnTo>
                    <a:pt x="372" y="63"/>
                  </a:lnTo>
                  <a:lnTo>
                    <a:pt x="371" y="63"/>
                  </a:lnTo>
                  <a:lnTo>
                    <a:pt x="369" y="63"/>
                  </a:lnTo>
                  <a:lnTo>
                    <a:pt x="367" y="66"/>
                  </a:lnTo>
                  <a:lnTo>
                    <a:pt x="365" y="66"/>
                  </a:lnTo>
                  <a:lnTo>
                    <a:pt x="360" y="66"/>
                  </a:lnTo>
                  <a:lnTo>
                    <a:pt x="359" y="64"/>
                  </a:lnTo>
                  <a:lnTo>
                    <a:pt x="357" y="64"/>
                  </a:lnTo>
                  <a:lnTo>
                    <a:pt x="357" y="63"/>
                  </a:lnTo>
                  <a:lnTo>
                    <a:pt x="355" y="61"/>
                  </a:lnTo>
                  <a:lnTo>
                    <a:pt x="352" y="54"/>
                  </a:lnTo>
                  <a:lnTo>
                    <a:pt x="350" y="51"/>
                  </a:lnTo>
                  <a:lnTo>
                    <a:pt x="350" y="47"/>
                  </a:lnTo>
                  <a:lnTo>
                    <a:pt x="349" y="47"/>
                  </a:lnTo>
                  <a:lnTo>
                    <a:pt x="349" y="46"/>
                  </a:lnTo>
                  <a:lnTo>
                    <a:pt x="347" y="46"/>
                  </a:lnTo>
                  <a:lnTo>
                    <a:pt x="347" y="44"/>
                  </a:lnTo>
                  <a:lnTo>
                    <a:pt x="345" y="41"/>
                  </a:lnTo>
                  <a:lnTo>
                    <a:pt x="342" y="39"/>
                  </a:lnTo>
                  <a:lnTo>
                    <a:pt x="340" y="37"/>
                  </a:lnTo>
                  <a:lnTo>
                    <a:pt x="338" y="34"/>
                  </a:lnTo>
                  <a:lnTo>
                    <a:pt x="337" y="34"/>
                  </a:lnTo>
                  <a:lnTo>
                    <a:pt x="337" y="32"/>
                  </a:lnTo>
                  <a:lnTo>
                    <a:pt x="335" y="32"/>
                  </a:lnTo>
                  <a:lnTo>
                    <a:pt x="333" y="32"/>
                  </a:lnTo>
                  <a:lnTo>
                    <a:pt x="332" y="32"/>
                  </a:lnTo>
                  <a:lnTo>
                    <a:pt x="335" y="34"/>
                  </a:lnTo>
                  <a:lnTo>
                    <a:pt x="335" y="36"/>
                  </a:lnTo>
                  <a:lnTo>
                    <a:pt x="335" y="37"/>
                  </a:lnTo>
                  <a:lnTo>
                    <a:pt x="335" y="39"/>
                  </a:lnTo>
                  <a:lnTo>
                    <a:pt x="333" y="39"/>
                  </a:lnTo>
                  <a:lnTo>
                    <a:pt x="332" y="37"/>
                  </a:lnTo>
                  <a:lnTo>
                    <a:pt x="330" y="37"/>
                  </a:lnTo>
                  <a:lnTo>
                    <a:pt x="328" y="39"/>
                  </a:lnTo>
                  <a:lnTo>
                    <a:pt x="330" y="39"/>
                  </a:lnTo>
                  <a:lnTo>
                    <a:pt x="328" y="39"/>
                  </a:lnTo>
                  <a:lnTo>
                    <a:pt x="328" y="41"/>
                  </a:lnTo>
                  <a:lnTo>
                    <a:pt x="327" y="41"/>
                  </a:lnTo>
                  <a:lnTo>
                    <a:pt x="325" y="42"/>
                  </a:lnTo>
                  <a:lnTo>
                    <a:pt x="325" y="44"/>
                  </a:lnTo>
                  <a:lnTo>
                    <a:pt x="323" y="46"/>
                  </a:lnTo>
                  <a:lnTo>
                    <a:pt x="322" y="47"/>
                  </a:lnTo>
                  <a:lnTo>
                    <a:pt x="320" y="47"/>
                  </a:lnTo>
                  <a:lnTo>
                    <a:pt x="315" y="47"/>
                  </a:lnTo>
                  <a:lnTo>
                    <a:pt x="313" y="44"/>
                  </a:lnTo>
                  <a:lnTo>
                    <a:pt x="311" y="41"/>
                  </a:lnTo>
                  <a:lnTo>
                    <a:pt x="310" y="39"/>
                  </a:lnTo>
                  <a:lnTo>
                    <a:pt x="306" y="36"/>
                  </a:lnTo>
                  <a:lnTo>
                    <a:pt x="306" y="34"/>
                  </a:lnTo>
                  <a:lnTo>
                    <a:pt x="305" y="34"/>
                  </a:lnTo>
                  <a:lnTo>
                    <a:pt x="305" y="32"/>
                  </a:lnTo>
                  <a:lnTo>
                    <a:pt x="303" y="32"/>
                  </a:lnTo>
                  <a:lnTo>
                    <a:pt x="301" y="32"/>
                  </a:lnTo>
                  <a:lnTo>
                    <a:pt x="301" y="31"/>
                  </a:lnTo>
                  <a:lnTo>
                    <a:pt x="303" y="31"/>
                  </a:lnTo>
                  <a:lnTo>
                    <a:pt x="301" y="27"/>
                  </a:lnTo>
                  <a:lnTo>
                    <a:pt x="298" y="24"/>
                  </a:lnTo>
                  <a:lnTo>
                    <a:pt x="296" y="22"/>
                  </a:lnTo>
                  <a:lnTo>
                    <a:pt x="294" y="24"/>
                  </a:lnTo>
                  <a:lnTo>
                    <a:pt x="293" y="25"/>
                  </a:lnTo>
                  <a:lnTo>
                    <a:pt x="293" y="27"/>
                  </a:lnTo>
                  <a:lnTo>
                    <a:pt x="291" y="29"/>
                  </a:lnTo>
                  <a:lnTo>
                    <a:pt x="289" y="27"/>
                  </a:lnTo>
                  <a:lnTo>
                    <a:pt x="291" y="24"/>
                  </a:lnTo>
                  <a:lnTo>
                    <a:pt x="291" y="22"/>
                  </a:lnTo>
                  <a:lnTo>
                    <a:pt x="288" y="15"/>
                  </a:lnTo>
                  <a:lnTo>
                    <a:pt x="288" y="14"/>
                  </a:lnTo>
                  <a:lnTo>
                    <a:pt x="286" y="15"/>
                  </a:lnTo>
                  <a:lnTo>
                    <a:pt x="286" y="17"/>
                  </a:lnTo>
                  <a:lnTo>
                    <a:pt x="284" y="17"/>
                  </a:lnTo>
                  <a:lnTo>
                    <a:pt x="283" y="17"/>
                  </a:lnTo>
                  <a:lnTo>
                    <a:pt x="281" y="17"/>
                  </a:lnTo>
                  <a:lnTo>
                    <a:pt x="281" y="19"/>
                  </a:lnTo>
                  <a:lnTo>
                    <a:pt x="281" y="22"/>
                  </a:lnTo>
                  <a:lnTo>
                    <a:pt x="283" y="25"/>
                  </a:lnTo>
                  <a:lnTo>
                    <a:pt x="283" y="27"/>
                  </a:lnTo>
                  <a:lnTo>
                    <a:pt x="281" y="25"/>
                  </a:lnTo>
                  <a:lnTo>
                    <a:pt x="279" y="24"/>
                  </a:lnTo>
                  <a:lnTo>
                    <a:pt x="279" y="20"/>
                  </a:lnTo>
                  <a:lnTo>
                    <a:pt x="278" y="20"/>
                  </a:lnTo>
                  <a:lnTo>
                    <a:pt x="276" y="19"/>
                  </a:lnTo>
                  <a:lnTo>
                    <a:pt x="276" y="17"/>
                  </a:lnTo>
                  <a:lnTo>
                    <a:pt x="274" y="15"/>
                  </a:lnTo>
                  <a:lnTo>
                    <a:pt x="271" y="14"/>
                  </a:lnTo>
                  <a:lnTo>
                    <a:pt x="271" y="15"/>
                  </a:lnTo>
                  <a:lnTo>
                    <a:pt x="271" y="17"/>
                  </a:lnTo>
                  <a:lnTo>
                    <a:pt x="271" y="19"/>
                  </a:lnTo>
                  <a:lnTo>
                    <a:pt x="273" y="19"/>
                  </a:lnTo>
                  <a:lnTo>
                    <a:pt x="274" y="20"/>
                  </a:lnTo>
                  <a:lnTo>
                    <a:pt x="274" y="22"/>
                  </a:lnTo>
                  <a:lnTo>
                    <a:pt x="273" y="24"/>
                  </a:lnTo>
                  <a:lnTo>
                    <a:pt x="274" y="24"/>
                  </a:lnTo>
                  <a:lnTo>
                    <a:pt x="274" y="25"/>
                  </a:lnTo>
                  <a:lnTo>
                    <a:pt x="274" y="27"/>
                  </a:lnTo>
                  <a:lnTo>
                    <a:pt x="274" y="29"/>
                  </a:lnTo>
                  <a:lnTo>
                    <a:pt x="274" y="31"/>
                  </a:lnTo>
                  <a:lnTo>
                    <a:pt x="276" y="31"/>
                  </a:lnTo>
                  <a:lnTo>
                    <a:pt x="278" y="32"/>
                  </a:lnTo>
                  <a:lnTo>
                    <a:pt x="278" y="34"/>
                  </a:lnTo>
                  <a:lnTo>
                    <a:pt x="276" y="34"/>
                  </a:lnTo>
                  <a:lnTo>
                    <a:pt x="274" y="34"/>
                  </a:lnTo>
                  <a:lnTo>
                    <a:pt x="274" y="36"/>
                  </a:lnTo>
                  <a:lnTo>
                    <a:pt x="276" y="37"/>
                  </a:lnTo>
                  <a:lnTo>
                    <a:pt x="276" y="39"/>
                  </a:lnTo>
                  <a:lnTo>
                    <a:pt x="273" y="39"/>
                  </a:lnTo>
                  <a:lnTo>
                    <a:pt x="271" y="37"/>
                  </a:lnTo>
                  <a:lnTo>
                    <a:pt x="271" y="34"/>
                  </a:lnTo>
                  <a:lnTo>
                    <a:pt x="271" y="32"/>
                  </a:lnTo>
                  <a:lnTo>
                    <a:pt x="269" y="29"/>
                  </a:lnTo>
                  <a:lnTo>
                    <a:pt x="269" y="31"/>
                  </a:lnTo>
                  <a:lnTo>
                    <a:pt x="269" y="32"/>
                  </a:lnTo>
                  <a:lnTo>
                    <a:pt x="267" y="32"/>
                  </a:lnTo>
                  <a:lnTo>
                    <a:pt x="267" y="31"/>
                  </a:lnTo>
                  <a:lnTo>
                    <a:pt x="267" y="29"/>
                  </a:lnTo>
                  <a:lnTo>
                    <a:pt x="267" y="27"/>
                  </a:lnTo>
                  <a:lnTo>
                    <a:pt x="267" y="25"/>
                  </a:lnTo>
                  <a:lnTo>
                    <a:pt x="267" y="24"/>
                  </a:lnTo>
                  <a:lnTo>
                    <a:pt x="267" y="22"/>
                  </a:lnTo>
                  <a:lnTo>
                    <a:pt x="266" y="22"/>
                  </a:lnTo>
                  <a:lnTo>
                    <a:pt x="266" y="24"/>
                  </a:lnTo>
                  <a:lnTo>
                    <a:pt x="264" y="22"/>
                  </a:lnTo>
                  <a:lnTo>
                    <a:pt x="264" y="20"/>
                  </a:lnTo>
                  <a:lnTo>
                    <a:pt x="262" y="19"/>
                  </a:lnTo>
                  <a:lnTo>
                    <a:pt x="261" y="17"/>
                  </a:lnTo>
                  <a:lnTo>
                    <a:pt x="259" y="15"/>
                  </a:lnTo>
                  <a:lnTo>
                    <a:pt x="257" y="15"/>
                  </a:lnTo>
                  <a:lnTo>
                    <a:pt x="256" y="15"/>
                  </a:lnTo>
                  <a:lnTo>
                    <a:pt x="257" y="19"/>
                  </a:lnTo>
                  <a:lnTo>
                    <a:pt x="256" y="19"/>
                  </a:lnTo>
                  <a:lnTo>
                    <a:pt x="256" y="20"/>
                  </a:lnTo>
                  <a:lnTo>
                    <a:pt x="256" y="22"/>
                  </a:lnTo>
                  <a:lnTo>
                    <a:pt x="254" y="24"/>
                  </a:lnTo>
                  <a:lnTo>
                    <a:pt x="254" y="25"/>
                  </a:lnTo>
                  <a:lnTo>
                    <a:pt x="252" y="25"/>
                  </a:lnTo>
                  <a:lnTo>
                    <a:pt x="249" y="20"/>
                  </a:lnTo>
                  <a:lnTo>
                    <a:pt x="249" y="19"/>
                  </a:lnTo>
                  <a:lnTo>
                    <a:pt x="247" y="19"/>
                  </a:lnTo>
                  <a:lnTo>
                    <a:pt x="247" y="20"/>
                  </a:lnTo>
                  <a:lnTo>
                    <a:pt x="247" y="22"/>
                  </a:lnTo>
                  <a:lnTo>
                    <a:pt x="245" y="22"/>
                  </a:lnTo>
                  <a:lnTo>
                    <a:pt x="244" y="20"/>
                  </a:lnTo>
                  <a:lnTo>
                    <a:pt x="242" y="20"/>
                  </a:lnTo>
                  <a:lnTo>
                    <a:pt x="242" y="22"/>
                  </a:lnTo>
                  <a:lnTo>
                    <a:pt x="244" y="24"/>
                  </a:lnTo>
                  <a:lnTo>
                    <a:pt x="245" y="25"/>
                  </a:lnTo>
                  <a:lnTo>
                    <a:pt x="244" y="27"/>
                  </a:lnTo>
                  <a:lnTo>
                    <a:pt x="242" y="27"/>
                  </a:lnTo>
                  <a:lnTo>
                    <a:pt x="240" y="25"/>
                  </a:lnTo>
                  <a:lnTo>
                    <a:pt x="240" y="29"/>
                  </a:lnTo>
                  <a:lnTo>
                    <a:pt x="239" y="29"/>
                  </a:lnTo>
                  <a:lnTo>
                    <a:pt x="237" y="31"/>
                  </a:lnTo>
                  <a:lnTo>
                    <a:pt x="239" y="31"/>
                  </a:lnTo>
                  <a:lnTo>
                    <a:pt x="242" y="31"/>
                  </a:lnTo>
                  <a:lnTo>
                    <a:pt x="245" y="31"/>
                  </a:lnTo>
                  <a:lnTo>
                    <a:pt x="245" y="29"/>
                  </a:lnTo>
                  <a:lnTo>
                    <a:pt x="247" y="31"/>
                  </a:lnTo>
                  <a:lnTo>
                    <a:pt x="249" y="31"/>
                  </a:lnTo>
                  <a:lnTo>
                    <a:pt x="251" y="31"/>
                  </a:lnTo>
                  <a:lnTo>
                    <a:pt x="252" y="31"/>
                  </a:lnTo>
                  <a:lnTo>
                    <a:pt x="252" y="32"/>
                  </a:lnTo>
                  <a:lnTo>
                    <a:pt x="251" y="32"/>
                  </a:lnTo>
                  <a:lnTo>
                    <a:pt x="252" y="34"/>
                  </a:lnTo>
                  <a:lnTo>
                    <a:pt x="256" y="34"/>
                  </a:lnTo>
                  <a:lnTo>
                    <a:pt x="256" y="36"/>
                  </a:lnTo>
                  <a:lnTo>
                    <a:pt x="254" y="36"/>
                  </a:lnTo>
                  <a:lnTo>
                    <a:pt x="254" y="37"/>
                  </a:lnTo>
                  <a:lnTo>
                    <a:pt x="256" y="39"/>
                  </a:lnTo>
                  <a:lnTo>
                    <a:pt x="256" y="37"/>
                  </a:lnTo>
                  <a:lnTo>
                    <a:pt x="257" y="41"/>
                  </a:lnTo>
                  <a:lnTo>
                    <a:pt x="259" y="39"/>
                  </a:lnTo>
                  <a:lnTo>
                    <a:pt x="261" y="39"/>
                  </a:lnTo>
                  <a:lnTo>
                    <a:pt x="262" y="41"/>
                  </a:lnTo>
                  <a:lnTo>
                    <a:pt x="262" y="42"/>
                  </a:lnTo>
                  <a:lnTo>
                    <a:pt x="261" y="42"/>
                  </a:lnTo>
                  <a:lnTo>
                    <a:pt x="261" y="44"/>
                  </a:lnTo>
                  <a:lnTo>
                    <a:pt x="261" y="46"/>
                  </a:lnTo>
                  <a:lnTo>
                    <a:pt x="262" y="46"/>
                  </a:lnTo>
                  <a:lnTo>
                    <a:pt x="264" y="47"/>
                  </a:lnTo>
                  <a:lnTo>
                    <a:pt x="266" y="47"/>
                  </a:lnTo>
                  <a:lnTo>
                    <a:pt x="267" y="49"/>
                  </a:lnTo>
                  <a:lnTo>
                    <a:pt x="269" y="47"/>
                  </a:lnTo>
                  <a:lnTo>
                    <a:pt x="271" y="47"/>
                  </a:lnTo>
                  <a:lnTo>
                    <a:pt x="273" y="46"/>
                  </a:lnTo>
                  <a:lnTo>
                    <a:pt x="273" y="44"/>
                  </a:lnTo>
                  <a:lnTo>
                    <a:pt x="274" y="46"/>
                  </a:lnTo>
                  <a:lnTo>
                    <a:pt x="276" y="44"/>
                  </a:lnTo>
                  <a:lnTo>
                    <a:pt x="278" y="42"/>
                  </a:lnTo>
                  <a:lnTo>
                    <a:pt x="279" y="42"/>
                  </a:lnTo>
                  <a:lnTo>
                    <a:pt x="281" y="42"/>
                  </a:lnTo>
                  <a:lnTo>
                    <a:pt x="283" y="42"/>
                  </a:lnTo>
                  <a:lnTo>
                    <a:pt x="284" y="42"/>
                  </a:lnTo>
                  <a:lnTo>
                    <a:pt x="288" y="41"/>
                  </a:lnTo>
                  <a:lnTo>
                    <a:pt x="289" y="41"/>
                  </a:lnTo>
                  <a:lnTo>
                    <a:pt x="293" y="41"/>
                  </a:lnTo>
                  <a:lnTo>
                    <a:pt x="294" y="42"/>
                  </a:lnTo>
                  <a:lnTo>
                    <a:pt x="300" y="44"/>
                  </a:lnTo>
                  <a:lnTo>
                    <a:pt x="301" y="47"/>
                  </a:lnTo>
                  <a:lnTo>
                    <a:pt x="303" y="47"/>
                  </a:lnTo>
                  <a:lnTo>
                    <a:pt x="303" y="49"/>
                  </a:lnTo>
                  <a:lnTo>
                    <a:pt x="305" y="51"/>
                  </a:lnTo>
                  <a:lnTo>
                    <a:pt x="306" y="51"/>
                  </a:lnTo>
                  <a:lnTo>
                    <a:pt x="305" y="53"/>
                  </a:lnTo>
                  <a:lnTo>
                    <a:pt x="305" y="54"/>
                  </a:lnTo>
                  <a:lnTo>
                    <a:pt x="306" y="54"/>
                  </a:lnTo>
                  <a:lnTo>
                    <a:pt x="308" y="56"/>
                  </a:lnTo>
                  <a:lnTo>
                    <a:pt x="308" y="58"/>
                  </a:lnTo>
                  <a:lnTo>
                    <a:pt x="310" y="58"/>
                  </a:lnTo>
                  <a:lnTo>
                    <a:pt x="313" y="58"/>
                  </a:lnTo>
                  <a:lnTo>
                    <a:pt x="318" y="59"/>
                  </a:lnTo>
                  <a:lnTo>
                    <a:pt x="316" y="61"/>
                  </a:lnTo>
                  <a:lnTo>
                    <a:pt x="315" y="61"/>
                  </a:lnTo>
                  <a:lnTo>
                    <a:pt x="313" y="64"/>
                  </a:lnTo>
                  <a:lnTo>
                    <a:pt x="313" y="66"/>
                  </a:lnTo>
                  <a:lnTo>
                    <a:pt x="310" y="69"/>
                  </a:lnTo>
                  <a:lnTo>
                    <a:pt x="308" y="71"/>
                  </a:lnTo>
                  <a:lnTo>
                    <a:pt x="310" y="71"/>
                  </a:lnTo>
                  <a:lnTo>
                    <a:pt x="313" y="75"/>
                  </a:lnTo>
                  <a:lnTo>
                    <a:pt x="313" y="76"/>
                  </a:lnTo>
                  <a:lnTo>
                    <a:pt x="313" y="78"/>
                  </a:lnTo>
                  <a:lnTo>
                    <a:pt x="311" y="90"/>
                  </a:lnTo>
                  <a:lnTo>
                    <a:pt x="311" y="93"/>
                  </a:lnTo>
                  <a:lnTo>
                    <a:pt x="311" y="95"/>
                  </a:lnTo>
                  <a:lnTo>
                    <a:pt x="313" y="96"/>
                  </a:lnTo>
                  <a:lnTo>
                    <a:pt x="316" y="98"/>
                  </a:lnTo>
                  <a:lnTo>
                    <a:pt x="318" y="98"/>
                  </a:lnTo>
                  <a:lnTo>
                    <a:pt x="318" y="100"/>
                  </a:lnTo>
                  <a:lnTo>
                    <a:pt x="320" y="100"/>
                  </a:lnTo>
                  <a:lnTo>
                    <a:pt x="322" y="100"/>
                  </a:lnTo>
                  <a:lnTo>
                    <a:pt x="323" y="100"/>
                  </a:lnTo>
                  <a:lnTo>
                    <a:pt x="320" y="102"/>
                  </a:lnTo>
                  <a:lnTo>
                    <a:pt x="316" y="102"/>
                  </a:lnTo>
                  <a:lnTo>
                    <a:pt x="313" y="100"/>
                  </a:lnTo>
                  <a:lnTo>
                    <a:pt x="310" y="98"/>
                  </a:lnTo>
                  <a:lnTo>
                    <a:pt x="308" y="96"/>
                  </a:lnTo>
                  <a:lnTo>
                    <a:pt x="306" y="96"/>
                  </a:lnTo>
                  <a:lnTo>
                    <a:pt x="305" y="98"/>
                  </a:lnTo>
                  <a:lnTo>
                    <a:pt x="300" y="102"/>
                  </a:lnTo>
                  <a:lnTo>
                    <a:pt x="298" y="102"/>
                  </a:lnTo>
                  <a:lnTo>
                    <a:pt x="296" y="103"/>
                  </a:lnTo>
                  <a:lnTo>
                    <a:pt x="294" y="105"/>
                  </a:lnTo>
                  <a:lnTo>
                    <a:pt x="294" y="108"/>
                  </a:lnTo>
                  <a:lnTo>
                    <a:pt x="296" y="115"/>
                  </a:lnTo>
                  <a:lnTo>
                    <a:pt x="294" y="118"/>
                  </a:lnTo>
                  <a:lnTo>
                    <a:pt x="293" y="120"/>
                  </a:lnTo>
                  <a:lnTo>
                    <a:pt x="291" y="122"/>
                  </a:lnTo>
                  <a:lnTo>
                    <a:pt x="291" y="120"/>
                  </a:lnTo>
                  <a:lnTo>
                    <a:pt x="291" y="118"/>
                  </a:lnTo>
                  <a:lnTo>
                    <a:pt x="293" y="118"/>
                  </a:lnTo>
                  <a:lnTo>
                    <a:pt x="293" y="117"/>
                  </a:lnTo>
                  <a:lnTo>
                    <a:pt x="294" y="117"/>
                  </a:lnTo>
                  <a:lnTo>
                    <a:pt x="294" y="115"/>
                  </a:lnTo>
                  <a:lnTo>
                    <a:pt x="293" y="115"/>
                  </a:lnTo>
                  <a:lnTo>
                    <a:pt x="293" y="113"/>
                  </a:lnTo>
                  <a:lnTo>
                    <a:pt x="291" y="108"/>
                  </a:lnTo>
                  <a:lnTo>
                    <a:pt x="289" y="107"/>
                  </a:lnTo>
                  <a:lnTo>
                    <a:pt x="288" y="107"/>
                  </a:lnTo>
                  <a:lnTo>
                    <a:pt x="286" y="107"/>
                  </a:lnTo>
                  <a:lnTo>
                    <a:pt x="283" y="108"/>
                  </a:lnTo>
                  <a:lnTo>
                    <a:pt x="281" y="108"/>
                  </a:lnTo>
                  <a:lnTo>
                    <a:pt x="281" y="107"/>
                  </a:lnTo>
                  <a:lnTo>
                    <a:pt x="281" y="105"/>
                  </a:lnTo>
                  <a:lnTo>
                    <a:pt x="281" y="103"/>
                  </a:lnTo>
                  <a:lnTo>
                    <a:pt x="279" y="103"/>
                  </a:lnTo>
                  <a:lnTo>
                    <a:pt x="278" y="103"/>
                  </a:lnTo>
                  <a:lnTo>
                    <a:pt x="278" y="107"/>
                  </a:lnTo>
                  <a:lnTo>
                    <a:pt x="276" y="107"/>
                  </a:lnTo>
                  <a:lnTo>
                    <a:pt x="273" y="108"/>
                  </a:lnTo>
                  <a:lnTo>
                    <a:pt x="271" y="110"/>
                  </a:lnTo>
                  <a:lnTo>
                    <a:pt x="267" y="113"/>
                  </a:lnTo>
                  <a:lnTo>
                    <a:pt x="264" y="115"/>
                  </a:lnTo>
                  <a:lnTo>
                    <a:pt x="262" y="115"/>
                  </a:lnTo>
                  <a:lnTo>
                    <a:pt x="261" y="115"/>
                  </a:lnTo>
                  <a:lnTo>
                    <a:pt x="257" y="115"/>
                  </a:lnTo>
                  <a:lnTo>
                    <a:pt x="256" y="113"/>
                  </a:lnTo>
                  <a:lnTo>
                    <a:pt x="252" y="112"/>
                  </a:lnTo>
                  <a:lnTo>
                    <a:pt x="251" y="110"/>
                  </a:lnTo>
                  <a:lnTo>
                    <a:pt x="251" y="108"/>
                  </a:lnTo>
                  <a:lnTo>
                    <a:pt x="249" y="108"/>
                  </a:lnTo>
                  <a:lnTo>
                    <a:pt x="247" y="108"/>
                  </a:lnTo>
                  <a:lnTo>
                    <a:pt x="245" y="108"/>
                  </a:lnTo>
                  <a:lnTo>
                    <a:pt x="244" y="110"/>
                  </a:lnTo>
                  <a:lnTo>
                    <a:pt x="242" y="112"/>
                  </a:lnTo>
                  <a:lnTo>
                    <a:pt x="239" y="112"/>
                  </a:lnTo>
                  <a:lnTo>
                    <a:pt x="232" y="113"/>
                  </a:lnTo>
                  <a:lnTo>
                    <a:pt x="225" y="115"/>
                  </a:lnTo>
                  <a:lnTo>
                    <a:pt x="224" y="113"/>
                  </a:lnTo>
                  <a:lnTo>
                    <a:pt x="222" y="113"/>
                  </a:lnTo>
                  <a:lnTo>
                    <a:pt x="220" y="113"/>
                  </a:lnTo>
                  <a:lnTo>
                    <a:pt x="217" y="115"/>
                  </a:lnTo>
                  <a:lnTo>
                    <a:pt x="215" y="115"/>
                  </a:lnTo>
                  <a:lnTo>
                    <a:pt x="212" y="115"/>
                  </a:lnTo>
                  <a:lnTo>
                    <a:pt x="210" y="113"/>
                  </a:lnTo>
                  <a:lnTo>
                    <a:pt x="208" y="113"/>
                  </a:lnTo>
                  <a:lnTo>
                    <a:pt x="207" y="112"/>
                  </a:lnTo>
                  <a:lnTo>
                    <a:pt x="205" y="110"/>
                  </a:lnTo>
                  <a:lnTo>
                    <a:pt x="202" y="108"/>
                  </a:lnTo>
                  <a:lnTo>
                    <a:pt x="200" y="105"/>
                  </a:lnTo>
                  <a:lnTo>
                    <a:pt x="200" y="102"/>
                  </a:lnTo>
                  <a:lnTo>
                    <a:pt x="200" y="98"/>
                  </a:lnTo>
                  <a:lnTo>
                    <a:pt x="200" y="96"/>
                  </a:lnTo>
                  <a:lnTo>
                    <a:pt x="198" y="95"/>
                  </a:lnTo>
                  <a:lnTo>
                    <a:pt x="198" y="93"/>
                  </a:lnTo>
                  <a:lnTo>
                    <a:pt x="196" y="93"/>
                  </a:lnTo>
                  <a:lnTo>
                    <a:pt x="196" y="95"/>
                  </a:lnTo>
                  <a:lnTo>
                    <a:pt x="195" y="95"/>
                  </a:lnTo>
                  <a:lnTo>
                    <a:pt x="195" y="98"/>
                  </a:lnTo>
                  <a:lnTo>
                    <a:pt x="195" y="102"/>
                  </a:lnTo>
                  <a:lnTo>
                    <a:pt x="195" y="103"/>
                  </a:lnTo>
                  <a:lnTo>
                    <a:pt x="193" y="105"/>
                  </a:lnTo>
                  <a:lnTo>
                    <a:pt x="193" y="107"/>
                  </a:lnTo>
                  <a:lnTo>
                    <a:pt x="195" y="110"/>
                  </a:lnTo>
                  <a:lnTo>
                    <a:pt x="191" y="110"/>
                  </a:lnTo>
                  <a:lnTo>
                    <a:pt x="191" y="108"/>
                  </a:lnTo>
                  <a:lnTo>
                    <a:pt x="190" y="107"/>
                  </a:lnTo>
                  <a:lnTo>
                    <a:pt x="188" y="107"/>
                  </a:lnTo>
                  <a:lnTo>
                    <a:pt x="186" y="105"/>
                  </a:lnTo>
                  <a:lnTo>
                    <a:pt x="185" y="105"/>
                  </a:lnTo>
                  <a:lnTo>
                    <a:pt x="183" y="103"/>
                  </a:lnTo>
                  <a:lnTo>
                    <a:pt x="181" y="103"/>
                  </a:lnTo>
                  <a:lnTo>
                    <a:pt x="181" y="102"/>
                  </a:lnTo>
                  <a:lnTo>
                    <a:pt x="180" y="102"/>
                  </a:lnTo>
                  <a:lnTo>
                    <a:pt x="180" y="103"/>
                  </a:lnTo>
                  <a:lnTo>
                    <a:pt x="178" y="103"/>
                  </a:lnTo>
                  <a:lnTo>
                    <a:pt x="176" y="102"/>
                  </a:lnTo>
                  <a:lnTo>
                    <a:pt x="175" y="102"/>
                  </a:lnTo>
                  <a:lnTo>
                    <a:pt x="173" y="103"/>
                  </a:lnTo>
                  <a:lnTo>
                    <a:pt x="171" y="105"/>
                  </a:lnTo>
                  <a:lnTo>
                    <a:pt x="173" y="107"/>
                  </a:lnTo>
                  <a:lnTo>
                    <a:pt x="175" y="110"/>
                  </a:lnTo>
                  <a:lnTo>
                    <a:pt x="175" y="112"/>
                  </a:lnTo>
                  <a:lnTo>
                    <a:pt x="175" y="115"/>
                  </a:lnTo>
                  <a:lnTo>
                    <a:pt x="175" y="117"/>
                  </a:lnTo>
                  <a:lnTo>
                    <a:pt x="176" y="118"/>
                  </a:lnTo>
                  <a:lnTo>
                    <a:pt x="176" y="120"/>
                  </a:lnTo>
                  <a:lnTo>
                    <a:pt x="176" y="122"/>
                  </a:lnTo>
                  <a:lnTo>
                    <a:pt x="175" y="120"/>
                  </a:lnTo>
                  <a:lnTo>
                    <a:pt x="166" y="118"/>
                  </a:lnTo>
                  <a:lnTo>
                    <a:pt x="164" y="118"/>
                  </a:lnTo>
                  <a:lnTo>
                    <a:pt x="163" y="118"/>
                  </a:lnTo>
                  <a:lnTo>
                    <a:pt x="163" y="120"/>
                  </a:lnTo>
                  <a:lnTo>
                    <a:pt x="159" y="120"/>
                  </a:lnTo>
                  <a:lnTo>
                    <a:pt x="159" y="122"/>
                  </a:lnTo>
                  <a:lnTo>
                    <a:pt x="159" y="124"/>
                  </a:lnTo>
                  <a:lnTo>
                    <a:pt x="158" y="124"/>
                  </a:lnTo>
                  <a:lnTo>
                    <a:pt x="158" y="125"/>
                  </a:lnTo>
                  <a:lnTo>
                    <a:pt x="158" y="127"/>
                  </a:lnTo>
                  <a:lnTo>
                    <a:pt x="159" y="129"/>
                  </a:lnTo>
                  <a:lnTo>
                    <a:pt x="161" y="127"/>
                  </a:lnTo>
                  <a:lnTo>
                    <a:pt x="163" y="129"/>
                  </a:lnTo>
                  <a:lnTo>
                    <a:pt x="163" y="130"/>
                  </a:lnTo>
                  <a:lnTo>
                    <a:pt x="164" y="130"/>
                  </a:lnTo>
                  <a:lnTo>
                    <a:pt x="166" y="130"/>
                  </a:lnTo>
                  <a:lnTo>
                    <a:pt x="168" y="132"/>
                  </a:lnTo>
                  <a:lnTo>
                    <a:pt x="169" y="134"/>
                  </a:lnTo>
                  <a:lnTo>
                    <a:pt x="169" y="135"/>
                  </a:lnTo>
                  <a:lnTo>
                    <a:pt x="168" y="135"/>
                  </a:lnTo>
                  <a:lnTo>
                    <a:pt x="166" y="134"/>
                  </a:lnTo>
                  <a:lnTo>
                    <a:pt x="163" y="134"/>
                  </a:lnTo>
                  <a:lnTo>
                    <a:pt x="161" y="134"/>
                  </a:lnTo>
                  <a:lnTo>
                    <a:pt x="163" y="135"/>
                  </a:lnTo>
                  <a:lnTo>
                    <a:pt x="164" y="137"/>
                  </a:lnTo>
                  <a:lnTo>
                    <a:pt x="166" y="139"/>
                  </a:lnTo>
                  <a:lnTo>
                    <a:pt x="168" y="140"/>
                  </a:lnTo>
                  <a:lnTo>
                    <a:pt x="169" y="144"/>
                  </a:lnTo>
                  <a:lnTo>
                    <a:pt x="166" y="140"/>
                  </a:lnTo>
                  <a:lnTo>
                    <a:pt x="164" y="140"/>
                  </a:lnTo>
                  <a:lnTo>
                    <a:pt x="163" y="142"/>
                  </a:lnTo>
                  <a:lnTo>
                    <a:pt x="163" y="144"/>
                  </a:lnTo>
                  <a:lnTo>
                    <a:pt x="161" y="142"/>
                  </a:lnTo>
                  <a:lnTo>
                    <a:pt x="159" y="137"/>
                  </a:lnTo>
                  <a:lnTo>
                    <a:pt x="156" y="135"/>
                  </a:lnTo>
                  <a:lnTo>
                    <a:pt x="154" y="135"/>
                  </a:lnTo>
                  <a:lnTo>
                    <a:pt x="154" y="137"/>
                  </a:lnTo>
                  <a:lnTo>
                    <a:pt x="154" y="139"/>
                  </a:lnTo>
                  <a:lnTo>
                    <a:pt x="154" y="137"/>
                  </a:lnTo>
                  <a:lnTo>
                    <a:pt x="154" y="132"/>
                  </a:lnTo>
                  <a:lnTo>
                    <a:pt x="153" y="130"/>
                  </a:lnTo>
                  <a:lnTo>
                    <a:pt x="153" y="129"/>
                  </a:lnTo>
                  <a:lnTo>
                    <a:pt x="154" y="127"/>
                  </a:lnTo>
                  <a:lnTo>
                    <a:pt x="153" y="125"/>
                  </a:lnTo>
                  <a:lnTo>
                    <a:pt x="149" y="125"/>
                  </a:lnTo>
                  <a:lnTo>
                    <a:pt x="147" y="125"/>
                  </a:lnTo>
                  <a:lnTo>
                    <a:pt x="146" y="125"/>
                  </a:lnTo>
                  <a:lnTo>
                    <a:pt x="144" y="124"/>
                  </a:lnTo>
                  <a:lnTo>
                    <a:pt x="141" y="122"/>
                  </a:lnTo>
                  <a:lnTo>
                    <a:pt x="139" y="122"/>
                  </a:lnTo>
                  <a:lnTo>
                    <a:pt x="136" y="124"/>
                  </a:lnTo>
                  <a:lnTo>
                    <a:pt x="137" y="125"/>
                  </a:lnTo>
                  <a:lnTo>
                    <a:pt x="139" y="125"/>
                  </a:lnTo>
                  <a:lnTo>
                    <a:pt x="139" y="127"/>
                  </a:lnTo>
                  <a:lnTo>
                    <a:pt x="137" y="127"/>
                  </a:lnTo>
                  <a:lnTo>
                    <a:pt x="137" y="129"/>
                  </a:lnTo>
                  <a:lnTo>
                    <a:pt x="139" y="130"/>
                  </a:lnTo>
                  <a:lnTo>
                    <a:pt x="137" y="132"/>
                  </a:lnTo>
                  <a:lnTo>
                    <a:pt x="136" y="139"/>
                  </a:lnTo>
                  <a:lnTo>
                    <a:pt x="139" y="139"/>
                  </a:lnTo>
                  <a:lnTo>
                    <a:pt x="139" y="140"/>
                  </a:lnTo>
                  <a:lnTo>
                    <a:pt x="139" y="142"/>
                  </a:lnTo>
                  <a:lnTo>
                    <a:pt x="137" y="142"/>
                  </a:lnTo>
                  <a:lnTo>
                    <a:pt x="136" y="142"/>
                  </a:lnTo>
                  <a:lnTo>
                    <a:pt x="134" y="142"/>
                  </a:lnTo>
                  <a:lnTo>
                    <a:pt x="134" y="144"/>
                  </a:lnTo>
                  <a:lnTo>
                    <a:pt x="136" y="144"/>
                  </a:lnTo>
                  <a:lnTo>
                    <a:pt x="137" y="145"/>
                  </a:lnTo>
                  <a:lnTo>
                    <a:pt x="137" y="147"/>
                  </a:lnTo>
                  <a:lnTo>
                    <a:pt x="139" y="147"/>
                  </a:lnTo>
                  <a:lnTo>
                    <a:pt x="146" y="149"/>
                  </a:lnTo>
                  <a:lnTo>
                    <a:pt x="146" y="151"/>
                  </a:lnTo>
                  <a:lnTo>
                    <a:pt x="144" y="151"/>
                  </a:lnTo>
                  <a:lnTo>
                    <a:pt x="142" y="151"/>
                  </a:lnTo>
                  <a:lnTo>
                    <a:pt x="142" y="149"/>
                  </a:lnTo>
                  <a:lnTo>
                    <a:pt x="141" y="149"/>
                  </a:lnTo>
                  <a:lnTo>
                    <a:pt x="141" y="151"/>
                  </a:lnTo>
                  <a:lnTo>
                    <a:pt x="139" y="151"/>
                  </a:lnTo>
                  <a:lnTo>
                    <a:pt x="137" y="149"/>
                  </a:lnTo>
                  <a:lnTo>
                    <a:pt x="137" y="151"/>
                  </a:lnTo>
                  <a:lnTo>
                    <a:pt x="137" y="149"/>
                  </a:lnTo>
                  <a:lnTo>
                    <a:pt x="136" y="149"/>
                  </a:lnTo>
                  <a:lnTo>
                    <a:pt x="134" y="147"/>
                  </a:lnTo>
                  <a:lnTo>
                    <a:pt x="131" y="140"/>
                  </a:lnTo>
                  <a:lnTo>
                    <a:pt x="129" y="140"/>
                  </a:lnTo>
                  <a:lnTo>
                    <a:pt x="129" y="142"/>
                  </a:lnTo>
                  <a:lnTo>
                    <a:pt x="129" y="144"/>
                  </a:lnTo>
                  <a:lnTo>
                    <a:pt x="131" y="145"/>
                  </a:lnTo>
                  <a:lnTo>
                    <a:pt x="129" y="145"/>
                  </a:lnTo>
                  <a:lnTo>
                    <a:pt x="126" y="144"/>
                  </a:lnTo>
                  <a:lnTo>
                    <a:pt x="124" y="144"/>
                  </a:lnTo>
                  <a:lnTo>
                    <a:pt x="122" y="144"/>
                  </a:lnTo>
                  <a:lnTo>
                    <a:pt x="122" y="145"/>
                  </a:lnTo>
                  <a:lnTo>
                    <a:pt x="120" y="145"/>
                  </a:lnTo>
                  <a:lnTo>
                    <a:pt x="120" y="147"/>
                  </a:lnTo>
                  <a:lnTo>
                    <a:pt x="119" y="147"/>
                  </a:lnTo>
                  <a:lnTo>
                    <a:pt x="117" y="147"/>
                  </a:lnTo>
                  <a:lnTo>
                    <a:pt x="115" y="149"/>
                  </a:lnTo>
                  <a:lnTo>
                    <a:pt x="115" y="151"/>
                  </a:lnTo>
                  <a:lnTo>
                    <a:pt x="117" y="152"/>
                  </a:lnTo>
                  <a:lnTo>
                    <a:pt x="117" y="154"/>
                  </a:lnTo>
                  <a:lnTo>
                    <a:pt x="117" y="156"/>
                  </a:lnTo>
                  <a:lnTo>
                    <a:pt x="117" y="161"/>
                  </a:lnTo>
                  <a:lnTo>
                    <a:pt x="115" y="162"/>
                  </a:lnTo>
                  <a:lnTo>
                    <a:pt x="115" y="166"/>
                  </a:lnTo>
                  <a:lnTo>
                    <a:pt x="114" y="167"/>
                  </a:lnTo>
                  <a:lnTo>
                    <a:pt x="112" y="167"/>
                  </a:lnTo>
                  <a:lnTo>
                    <a:pt x="110" y="167"/>
                  </a:lnTo>
                  <a:lnTo>
                    <a:pt x="107" y="169"/>
                  </a:lnTo>
                  <a:lnTo>
                    <a:pt x="105" y="169"/>
                  </a:lnTo>
                  <a:lnTo>
                    <a:pt x="104" y="169"/>
                  </a:lnTo>
                  <a:lnTo>
                    <a:pt x="104" y="167"/>
                  </a:lnTo>
                  <a:lnTo>
                    <a:pt x="102" y="166"/>
                  </a:lnTo>
                  <a:lnTo>
                    <a:pt x="102" y="167"/>
                  </a:lnTo>
                  <a:lnTo>
                    <a:pt x="100" y="167"/>
                  </a:lnTo>
                  <a:lnTo>
                    <a:pt x="98" y="167"/>
                  </a:lnTo>
                  <a:lnTo>
                    <a:pt x="97" y="169"/>
                  </a:lnTo>
                  <a:lnTo>
                    <a:pt x="97" y="173"/>
                  </a:lnTo>
                  <a:lnTo>
                    <a:pt x="98" y="174"/>
                  </a:lnTo>
                  <a:lnTo>
                    <a:pt x="97" y="176"/>
                  </a:lnTo>
                  <a:lnTo>
                    <a:pt x="97" y="178"/>
                  </a:lnTo>
                  <a:lnTo>
                    <a:pt x="97" y="179"/>
                  </a:lnTo>
                  <a:lnTo>
                    <a:pt x="97" y="188"/>
                  </a:lnTo>
                  <a:lnTo>
                    <a:pt x="97" y="189"/>
                  </a:lnTo>
                  <a:lnTo>
                    <a:pt x="98" y="189"/>
                  </a:lnTo>
                  <a:lnTo>
                    <a:pt x="100" y="189"/>
                  </a:lnTo>
                  <a:lnTo>
                    <a:pt x="105" y="195"/>
                  </a:lnTo>
                  <a:lnTo>
                    <a:pt x="107" y="198"/>
                  </a:lnTo>
                  <a:lnTo>
                    <a:pt x="107" y="200"/>
                  </a:lnTo>
                  <a:lnTo>
                    <a:pt x="109" y="200"/>
                  </a:lnTo>
                  <a:lnTo>
                    <a:pt x="110" y="200"/>
                  </a:lnTo>
                  <a:lnTo>
                    <a:pt x="112" y="201"/>
                  </a:lnTo>
                  <a:lnTo>
                    <a:pt x="114" y="201"/>
                  </a:lnTo>
                  <a:lnTo>
                    <a:pt x="114" y="203"/>
                  </a:lnTo>
                  <a:lnTo>
                    <a:pt x="115" y="205"/>
                  </a:lnTo>
                  <a:lnTo>
                    <a:pt x="114" y="205"/>
                  </a:lnTo>
                  <a:lnTo>
                    <a:pt x="112" y="203"/>
                  </a:lnTo>
                  <a:lnTo>
                    <a:pt x="110" y="203"/>
                  </a:lnTo>
                  <a:lnTo>
                    <a:pt x="109" y="203"/>
                  </a:lnTo>
                  <a:lnTo>
                    <a:pt x="107" y="203"/>
                  </a:lnTo>
                  <a:lnTo>
                    <a:pt x="105" y="206"/>
                  </a:lnTo>
                  <a:lnTo>
                    <a:pt x="100" y="211"/>
                  </a:lnTo>
                  <a:lnTo>
                    <a:pt x="98" y="215"/>
                  </a:lnTo>
                  <a:lnTo>
                    <a:pt x="97" y="213"/>
                  </a:lnTo>
                  <a:lnTo>
                    <a:pt x="92" y="216"/>
                  </a:lnTo>
                  <a:lnTo>
                    <a:pt x="90" y="218"/>
                  </a:lnTo>
                  <a:lnTo>
                    <a:pt x="85" y="220"/>
                  </a:lnTo>
                  <a:lnTo>
                    <a:pt x="83" y="220"/>
                  </a:lnTo>
                  <a:lnTo>
                    <a:pt x="80" y="220"/>
                  </a:lnTo>
                  <a:lnTo>
                    <a:pt x="80" y="218"/>
                  </a:lnTo>
                  <a:lnTo>
                    <a:pt x="78" y="218"/>
                  </a:lnTo>
                  <a:lnTo>
                    <a:pt x="78" y="215"/>
                  </a:lnTo>
                  <a:lnTo>
                    <a:pt x="78" y="213"/>
                  </a:lnTo>
                  <a:lnTo>
                    <a:pt x="78" y="211"/>
                  </a:lnTo>
                  <a:lnTo>
                    <a:pt x="77" y="213"/>
                  </a:lnTo>
                  <a:lnTo>
                    <a:pt x="77" y="215"/>
                  </a:lnTo>
                  <a:lnTo>
                    <a:pt x="75" y="216"/>
                  </a:lnTo>
                  <a:lnTo>
                    <a:pt x="75" y="218"/>
                  </a:lnTo>
                  <a:lnTo>
                    <a:pt x="73" y="218"/>
                  </a:lnTo>
                  <a:lnTo>
                    <a:pt x="71" y="220"/>
                  </a:lnTo>
                  <a:lnTo>
                    <a:pt x="71" y="222"/>
                  </a:lnTo>
                  <a:lnTo>
                    <a:pt x="71" y="223"/>
                  </a:lnTo>
                  <a:lnTo>
                    <a:pt x="71" y="225"/>
                  </a:lnTo>
                  <a:lnTo>
                    <a:pt x="70" y="228"/>
                  </a:lnTo>
                  <a:lnTo>
                    <a:pt x="68" y="233"/>
                  </a:lnTo>
                  <a:lnTo>
                    <a:pt x="68" y="235"/>
                  </a:lnTo>
                  <a:lnTo>
                    <a:pt x="68" y="237"/>
                  </a:lnTo>
                  <a:lnTo>
                    <a:pt x="68" y="238"/>
                  </a:lnTo>
                  <a:lnTo>
                    <a:pt x="68" y="240"/>
                  </a:lnTo>
                  <a:lnTo>
                    <a:pt x="70" y="238"/>
                  </a:lnTo>
                  <a:lnTo>
                    <a:pt x="71" y="240"/>
                  </a:lnTo>
                  <a:lnTo>
                    <a:pt x="70" y="242"/>
                  </a:lnTo>
                  <a:lnTo>
                    <a:pt x="65" y="245"/>
                  </a:lnTo>
                  <a:lnTo>
                    <a:pt x="63" y="249"/>
                  </a:lnTo>
                  <a:lnTo>
                    <a:pt x="61" y="249"/>
                  </a:lnTo>
                  <a:lnTo>
                    <a:pt x="61" y="250"/>
                  </a:lnTo>
                  <a:lnTo>
                    <a:pt x="63" y="252"/>
                  </a:lnTo>
                  <a:lnTo>
                    <a:pt x="65" y="254"/>
                  </a:lnTo>
                  <a:lnTo>
                    <a:pt x="65" y="255"/>
                  </a:lnTo>
                  <a:lnTo>
                    <a:pt x="65" y="257"/>
                  </a:lnTo>
                  <a:lnTo>
                    <a:pt x="63" y="260"/>
                  </a:lnTo>
                  <a:lnTo>
                    <a:pt x="63" y="262"/>
                  </a:lnTo>
                  <a:lnTo>
                    <a:pt x="60" y="262"/>
                  </a:lnTo>
                  <a:lnTo>
                    <a:pt x="55" y="264"/>
                  </a:lnTo>
                  <a:lnTo>
                    <a:pt x="53" y="264"/>
                  </a:lnTo>
                  <a:lnTo>
                    <a:pt x="53" y="260"/>
                  </a:lnTo>
                  <a:lnTo>
                    <a:pt x="51" y="262"/>
                  </a:lnTo>
                  <a:lnTo>
                    <a:pt x="53" y="264"/>
                  </a:lnTo>
                  <a:lnTo>
                    <a:pt x="53" y="267"/>
                  </a:lnTo>
                  <a:lnTo>
                    <a:pt x="51" y="269"/>
                  </a:lnTo>
                  <a:lnTo>
                    <a:pt x="51" y="267"/>
                  </a:lnTo>
                  <a:lnTo>
                    <a:pt x="49" y="267"/>
                  </a:lnTo>
                  <a:lnTo>
                    <a:pt x="48" y="267"/>
                  </a:lnTo>
                  <a:lnTo>
                    <a:pt x="46" y="267"/>
                  </a:lnTo>
                  <a:lnTo>
                    <a:pt x="46" y="265"/>
                  </a:lnTo>
                  <a:lnTo>
                    <a:pt x="44" y="265"/>
                  </a:lnTo>
                  <a:lnTo>
                    <a:pt x="43" y="265"/>
                  </a:lnTo>
                  <a:lnTo>
                    <a:pt x="43" y="267"/>
                  </a:lnTo>
                  <a:lnTo>
                    <a:pt x="43" y="269"/>
                  </a:lnTo>
                  <a:lnTo>
                    <a:pt x="43" y="271"/>
                  </a:lnTo>
                  <a:lnTo>
                    <a:pt x="43" y="272"/>
                  </a:lnTo>
                  <a:lnTo>
                    <a:pt x="43" y="274"/>
                  </a:lnTo>
                  <a:lnTo>
                    <a:pt x="41" y="276"/>
                  </a:lnTo>
                  <a:lnTo>
                    <a:pt x="38" y="279"/>
                  </a:lnTo>
                  <a:lnTo>
                    <a:pt x="36" y="281"/>
                  </a:lnTo>
                  <a:lnTo>
                    <a:pt x="36" y="282"/>
                  </a:lnTo>
                  <a:lnTo>
                    <a:pt x="36" y="284"/>
                  </a:lnTo>
                  <a:lnTo>
                    <a:pt x="36" y="286"/>
                  </a:lnTo>
                  <a:lnTo>
                    <a:pt x="33" y="289"/>
                  </a:lnTo>
                  <a:lnTo>
                    <a:pt x="31" y="296"/>
                  </a:lnTo>
                  <a:lnTo>
                    <a:pt x="33" y="296"/>
                  </a:lnTo>
                  <a:lnTo>
                    <a:pt x="36" y="299"/>
                  </a:lnTo>
                  <a:lnTo>
                    <a:pt x="38" y="301"/>
                  </a:lnTo>
                  <a:lnTo>
                    <a:pt x="39" y="301"/>
                  </a:lnTo>
                  <a:lnTo>
                    <a:pt x="39" y="303"/>
                  </a:lnTo>
                  <a:lnTo>
                    <a:pt x="41" y="303"/>
                  </a:lnTo>
                  <a:lnTo>
                    <a:pt x="46" y="308"/>
                  </a:lnTo>
                  <a:lnTo>
                    <a:pt x="48" y="308"/>
                  </a:lnTo>
                  <a:lnTo>
                    <a:pt x="49" y="308"/>
                  </a:lnTo>
                  <a:lnTo>
                    <a:pt x="49" y="309"/>
                  </a:lnTo>
                  <a:lnTo>
                    <a:pt x="51" y="309"/>
                  </a:lnTo>
                  <a:lnTo>
                    <a:pt x="53" y="309"/>
                  </a:lnTo>
                  <a:lnTo>
                    <a:pt x="55" y="309"/>
                  </a:lnTo>
                  <a:lnTo>
                    <a:pt x="58" y="309"/>
                  </a:lnTo>
                  <a:lnTo>
                    <a:pt x="60" y="309"/>
                  </a:lnTo>
                  <a:lnTo>
                    <a:pt x="63" y="308"/>
                  </a:lnTo>
                  <a:lnTo>
                    <a:pt x="65" y="308"/>
                  </a:lnTo>
                  <a:lnTo>
                    <a:pt x="66" y="306"/>
                  </a:lnTo>
                  <a:lnTo>
                    <a:pt x="68" y="306"/>
                  </a:lnTo>
                  <a:lnTo>
                    <a:pt x="68" y="308"/>
                  </a:lnTo>
                  <a:lnTo>
                    <a:pt x="65" y="309"/>
                  </a:lnTo>
                  <a:lnTo>
                    <a:pt x="63" y="309"/>
                  </a:lnTo>
                  <a:lnTo>
                    <a:pt x="63" y="311"/>
                  </a:lnTo>
                  <a:lnTo>
                    <a:pt x="60" y="313"/>
                  </a:lnTo>
                  <a:lnTo>
                    <a:pt x="56" y="313"/>
                  </a:lnTo>
                  <a:lnTo>
                    <a:pt x="53" y="313"/>
                  </a:lnTo>
                  <a:lnTo>
                    <a:pt x="51" y="313"/>
                  </a:lnTo>
                  <a:lnTo>
                    <a:pt x="51" y="315"/>
                  </a:lnTo>
                  <a:lnTo>
                    <a:pt x="53" y="318"/>
                  </a:lnTo>
                  <a:lnTo>
                    <a:pt x="55" y="320"/>
                  </a:lnTo>
                  <a:lnTo>
                    <a:pt x="56" y="321"/>
                  </a:lnTo>
                  <a:lnTo>
                    <a:pt x="58" y="323"/>
                  </a:lnTo>
                  <a:lnTo>
                    <a:pt x="58" y="325"/>
                  </a:lnTo>
                  <a:lnTo>
                    <a:pt x="61" y="328"/>
                  </a:lnTo>
                  <a:lnTo>
                    <a:pt x="63" y="328"/>
                  </a:lnTo>
                  <a:lnTo>
                    <a:pt x="65" y="328"/>
                  </a:lnTo>
                  <a:lnTo>
                    <a:pt x="68" y="326"/>
                  </a:lnTo>
                  <a:lnTo>
                    <a:pt x="70" y="326"/>
                  </a:lnTo>
                  <a:lnTo>
                    <a:pt x="68" y="328"/>
                  </a:lnTo>
                  <a:lnTo>
                    <a:pt x="66" y="331"/>
                  </a:lnTo>
                  <a:lnTo>
                    <a:pt x="70" y="331"/>
                  </a:lnTo>
                  <a:lnTo>
                    <a:pt x="77" y="326"/>
                  </a:lnTo>
                  <a:lnTo>
                    <a:pt x="83" y="325"/>
                  </a:lnTo>
                  <a:lnTo>
                    <a:pt x="85" y="325"/>
                  </a:lnTo>
                  <a:lnTo>
                    <a:pt x="85" y="321"/>
                  </a:lnTo>
                  <a:lnTo>
                    <a:pt x="87" y="323"/>
                  </a:lnTo>
                  <a:lnTo>
                    <a:pt x="85" y="328"/>
                  </a:lnTo>
                  <a:lnTo>
                    <a:pt x="85" y="330"/>
                  </a:lnTo>
                  <a:lnTo>
                    <a:pt x="83" y="328"/>
                  </a:lnTo>
                  <a:lnTo>
                    <a:pt x="82" y="328"/>
                  </a:lnTo>
                  <a:lnTo>
                    <a:pt x="80" y="328"/>
                  </a:lnTo>
                  <a:lnTo>
                    <a:pt x="77" y="331"/>
                  </a:lnTo>
                  <a:lnTo>
                    <a:pt x="75" y="331"/>
                  </a:lnTo>
                  <a:lnTo>
                    <a:pt x="75" y="333"/>
                  </a:lnTo>
                  <a:lnTo>
                    <a:pt x="73" y="333"/>
                  </a:lnTo>
                  <a:lnTo>
                    <a:pt x="71" y="333"/>
                  </a:lnTo>
                  <a:lnTo>
                    <a:pt x="70" y="335"/>
                  </a:lnTo>
                  <a:lnTo>
                    <a:pt x="68" y="335"/>
                  </a:lnTo>
                  <a:lnTo>
                    <a:pt x="66" y="335"/>
                  </a:lnTo>
                  <a:lnTo>
                    <a:pt x="63" y="333"/>
                  </a:lnTo>
                  <a:lnTo>
                    <a:pt x="61" y="333"/>
                  </a:lnTo>
                  <a:lnTo>
                    <a:pt x="60" y="333"/>
                  </a:lnTo>
                  <a:lnTo>
                    <a:pt x="58" y="333"/>
                  </a:lnTo>
                  <a:lnTo>
                    <a:pt x="56" y="331"/>
                  </a:lnTo>
                  <a:lnTo>
                    <a:pt x="56" y="333"/>
                  </a:lnTo>
                  <a:lnTo>
                    <a:pt x="56" y="338"/>
                  </a:lnTo>
                  <a:lnTo>
                    <a:pt x="55" y="338"/>
                  </a:lnTo>
                  <a:lnTo>
                    <a:pt x="55" y="340"/>
                  </a:lnTo>
                  <a:lnTo>
                    <a:pt x="53" y="342"/>
                  </a:lnTo>
                  <a:lnTo>
                    <a:pt x="55" y="343"/>
                  </a:lnTo>
                  <a:lnTo>
                    <a:pt x="55" y="348"/>
                  </a:lnTo>
                  <a:lnTo>
                    <a:pt x="56" y="353"/>
                  </a:lnTo>
                  <a:lnTo>
                    <a:pt x="58" y="353"/>
                  </a:lnTo>
                  <a:lnTo>
                    <a:pt x="63" y="360"/>
                  </a:lnTo>
                  <a:lnTo>
                    <a:pt x="63" y="362"/>
                  </a:lnTo>
                  <a:lnTo>
                    <a:pt x="63" y="364"/>
                  </a:lnTo>
                  <a:lnTo>
                    <a:pt x="61" y="364"/>
                  </a:lnTo>
                  <a:lnTo>
                    <a:pt x="58" y="364"/>
                  </a:lnTo>
                  <a:lnTo>
                    <a:pt x="58" y="362"/>
                  </a:lnTo>
                  <a:lnTo>
                    <a:pt x="58" y="358"/>
                  </a:lnTo>
                  <a:lnTo>
                    <a:pt x="56" y="358"/>
                  </a:lnTo>
                  <a:lnTo>
                    <a:pt x="55" y="358"/>
                  </a:lnTo>
                  <a:lnTo>
                    <a:pt x="51" y="360"/>
                  </a:lnTo>
                  <a:lnTo>
                    <a:pt x="51" y="357"/>
                  </a:lnTo>
                  <a:lnTo>
                    <a:pt x="51" y="355"/>
                  </a:lnTo>
                  <a:lnTo>
                    <a:pt x="51" y="353"/>
                  </a:lnTo>
                  <a:lnTo>
                    <a:pt x="49" y="352"/>
                  </a:lnTo>
                  <a:lnTo>
                    <a:pt x="49" y="350"/>
                  </a:lnTo>
                  <a:lnTo>
                    <a:pt x="48" y="348"/>
                  </a:lnTo>
                  <a:lnTo>
                    <a:pt x="46" y="348"/>
                  </a:lnTo>
                  <a:lnTo>
                    <a:pt x="44" y="347"/>
                  </a:lnTo>
                  <a:lnTo>
                    <a:pt x="43" y="343"/>
                  </a:lnTo>
                  <a:lnTo>
                    <a:pt x="43" y="342"/>
                  </a:lnTo>
                  <a:lnTo>
                    <a:pt x="41" y="342"/>
                  </a:lnTo>
                  <a:lnTo>
                    <a:pt x="33" y="338"/>
                  </a:lnTo>
                  <a:lnTo>
                    <a:pt x="31" y="336"/>
                  </a:lnTo>
                  <a:lnTo>
                    <a:pt x="29" y="335"/>
                  </a:lnTo>
                  <a:lnTo>
                    <a:pt x="26" y="335"/>
                  </a:lnTo>
                  <a:lnTo>
                    <a:pt x="24" y="336"/>
                  </a:lnTo>
                  <a:lnTo>
                    <a:pt x="22" y="336"/>
                  </a:lnTo>
                  <a:lnTo>
                    <a:pt x="22" y="335"/>
                  </a:lnTo>
                  <a:lnTo>
                    <a:pt x="22" y="333"/>
                  </a:lnTo>
                  <a:lnTo>
                    <a:pt x="21" y="333"/>
                  </a:lnTo>
                  <a:lnTo>
                    <a:pt x="19" y="333"/>
                  </a:lnTo>
                  <a:lnTo>
                    <a:pt x="19" y="335"/>
                  </a:lnTo>
                  <a:lnTo>
                    <a:pt x="21" y="342"/>
                  </a:lnTo>
                  <a:lnTo>
                    <a:pt x="21" y="345"/>
                  </a:lnTo>
                  <a:lnTo>
                    <a:pt x="21" y="347"/>
                  </a:lnTo>
                  <a:lnTo>
                    <a:pt x="22" y="348"/>
                  </a:lnTo>
                  <a:lnTo>
                    <a:pt x="24" y="353"/>
                  </a:lnTo>
                  <a:lnTo>
                    <a:pt x="22" y="355"/>
                  </a:lnTo>
                  <a:lnTo>
                    <a:pt x="21" y="357"/>
                  </a:lnTo>
                  <a:lnTo>
                    <a:pt x="19" y="367"/>
                  </a:lnTo>
                  <a:lnTo>
                    <a:pt x="19" y="365"/>
                  </a:lnTo>
                  <a:lnTo>
                    <a:pt x="19" y="364"/>
                  </a:lnTo>
                  <a:lnTo>
                    <a:pt x="19" y="362"/>
                  </a:lnTo>
                  <a:lnTo>
                    <a:pt x="19" y="360"/>
                  </a:lnTo>
                  <a:lnTo>
                    <a:pt x="17" y="360"/>
                  </a:lnTo>
                  <a:lnTo>
                    <a:pt x="16" y="365"/>
                  </a:lnTo>
                  <a:lnTo>
                    <a:pt x="14" y="365"/>
                  </a:lnTo>
                  <a:lnTo>
                    <a:pt x="16" y="362"/>
                  </a:lnTo>
                  <a:lnTo>
                    <a:pt x="17" y="358"/>
                  </a:lnTo>
                  <a:lnTo>
                    <a:pt x="17" y="357"/>
                  </a:lnTo>
                  <a:lnTo>
                    <a:pt x="17" y="355"/>
                  </a:lnTo>
                  <a:lnTo>
                    <a:pt x="16" y="353"/>
                  </a:lnTo>
                  <a:lnTo>
                    <a:pt x="16" y="352"/>
                  </a:lnTo>
                  <a:lnTo>
                    <a:pt x="16" y="350"/>
                  </a:lnTo>
                  <a:lnTo>
                    <a:pt x="16" y="348"/>
                  </a:lnTo>
                  <a:lnTo>
                    <a:pt x="17" y="347"/>
                  </a:lnTo>
                  <a:lnTo>
                    <a:pt x="16" y="345"/>
                  </a:lnTo>
                  <a:lnTo>
                    <a:pt x="16" y="343"/>
                  </a:lnTo>
                  <a:lnTo>
                    <a:pt x="14" y="343"/>
                  </a:lnTo>
                  <a:lnTo>
                    <a:pt x="12" y="342"/>
                  </a:lnTo>
                  <a:lnTo>
                    <a:pt x="11" y="342"/>
                  </a:lnTo>
                  <a:lnTo>
                    <a:pt x="11" y="340"/>
                  </a:lnTo>
                  <a:lnTo>
                    <a:pt x="9" y="338"/>
                  </a:lnTo>
                  <a:lnTo>
                    <a:pt x="6" y="336"/>
                  </a:lnTo>
                  <a:lnTo>
                    <a:pt x="2" y="335"/>
                  </a:lnTo>
                  <a:lnTo>
                    <a:pt x="0" y="335"/>
                  </a:lnTo>
                  <a:lnTo>
                    <a:pt x="0" y="441"/>
                  </a:lnTo>
                  <a:lnTo>
                    <a:pt x="2" y="441"/>
                  </a:lnTo>
                  <a:lnTo>
                    <a:pt x="4" y="443"/>
                  </a:lnTo>
                  <a:lnTo>
                    <a:pt x="6" y="445"/>
                  </a:lnTo>
                  <a:lnTo>
                    <a:pt x="4" y="445"/>
                  </a:lnTo>
                  <a:lnTo>
                    <a:pt x="2" y="446"/>
                  </a:lnTo>
                  <a:lnTo>
                    <a:pt x="0" y="446"/>
                  </a:lnTo>
                  <a:lnTo>
                    <a:pt x="0" y="448"/>
                  </a:lnTo>
                  <a:lnTo>
                    <a:pt x="2" y="448"/>
                  </a:lnTo>
                  <a:lnTo>
                    <a:pt x="2" y="450"/>
                  </a:lnTo>
                  <a:lnTo>
                    <a:pt x="2" y="451"/>
                  </a:lnTo>
                  <a:lnTo>
                    <a:pt x="0" y="451"/>
                  </a:lnTo>
                  <a:lnTo>
                    <a:pt x="0" y="1290"/>
                  </a:lnTo>
                  <a:lnTo>
                    <a:pt x="773" y="1290"/>
                  </a:lnTo>
                  <a:lnTo>
                    <a:pt x="773" y="478"/>
                  </a:lnTo>
                  <a:lnTo>
                    <a:pt x="768" y="475"/>
                  </a:lnTo>
                  <a:close/>
                </a:path>
              </a:pathLst>
            </a:custGeom>
            <a:solidFill>
              <a:schemeClr val="bg1"/>
            </a:solidFill>
            <a:ln w="6350" cap="rnd">
              <a:solidFill>
                <a:schemeClr val="bg1"/>
              </a:solidFill>
              <a:prstDash val="solid"/>
              <a:round/>
              <a:headEnd/>
              <a:tailEnd/>
            </a:ln>
          </p:spPr>
          <p:txBody>
            <a:bodyPr/>
            <a:lstStyle/>
            <a:p>
              <a:endParaRPr lang="en-AU"/>
            </a:p>
          </p:txBody>
        </p:sp>
        <p:sp>
          <p:nvSpPr>
            <p:cNvPr id="18" name="Freeform 11">
              <a:extLst>
                <a:ext uri="{FF2B5EF4-FFF2-40B4-BE49-F238E27FC236}">
                  <a16:creationId xmlns:a16="http://schemas.microsoft.com/office/drawing/2014/main" id="{B07137D3-243B-4C8C-A0A4-FDB24CC160FB}"/>
                </a:ext>
              </a:extLst>
            </p:cNvPr>
            <p:cNvSpPr>
              <a:spLocks noEditPoints="1"/>
            </p:cNvSpPr>
            <p:nvPr/>
          </p:nvSpPr>
          <p:spPr bwMode="auto">
            <a:xfrm>
              <a:off x="9612313" y="4057649"/>
              <a:ext cx="1716087" cy="1271588"/>
            </a:xfrm>
            <a:custGeom>
              <a:avLst/>
              <a:gdLst>
                <a:gd name="T0" fmla="*/ 1040 w 1081"/>
                <a:gd name="T1" fmla="*/ 13 h 801"/>
                <a:gd name="T2" fmla="*/ 1007 w 1081"/>
                <a:gd name="T3" fmla="*/ 17 h 801"/>
                <a:gd name="T4" fmla="*/ 985 w 1081"/>
                <a:gd name="T5" fmla="*/ 8 h 801"/>
                <a:gd name="T6" fmla="*/ 944 w 1081"/>
                <a:gd name="T7" fmla="*/ 30 h 801"/>
                <a:gd name="T8" fmla="*/ 946 w 1081"/>
                <a:gd name="T9" fmla="*/ 51 h 801"/>
                <a:gd name="T10" fmla="*/ 931 w 1081"/>
                <a:gd name="T11" fmla="*/ 66 h 801"/>
                <a:gd name="T12" fmla="*/ 910 w 1081"/>
                <a:gd name="T13" fmla="*/ 66 h 801"/>
                <a:gd name="T14" fmla="*/ 890 w 1081"/>
                <a:gd name="T15" fmla="*/ 86 h 801"/>
                <a:gd name="T16" fmla="*/ 861 w 1081"/>
                <a:gd name="T17" fmla="*/ 54 h 801"/>
                <a:gd name="T18" fmla="*/ 784 w 1081"/>
                <a:gd name="T19" fmla="*/ 34 h 801"/>
                <a:gd name="T20" fmla="*/ 718 w 1081"/>
                <a:gd name="T21" fmla="*/ 46 h 801"/>
                <a:gd name="T22" fmla="*/ 3 w 1081"/>
                <a:gd name="T23" fmla="*/ 507 h 801"/>
                <a:gd name="T24" fmla="*/ 38 w 1081"/>
                <a:gd name="T25" fmla="*/ 515 h 801"/>
                <a:gd name="T26" fmla="*/ 91 w 1081"/>
                <a:gd name="T27" fmla="*/ 512 h 801"/>
                <a:gd name="T28" fmla="*/ 119 w 1081"/>
                <a:gd name="T29" fmla="*/ 532 h 801"/>
                <a:gd name="T30" fmla="*/ 140 w 1081"/>
                <a:gd name="T31" fmla="*/ 568 h 801"/>
                <a:gd name="T32" fmla="*/ 155 w 1081"/>
                <a:gd name="T33" fmla="*/ 553 h 801"/>
                <a:gd name="T34" fmla="*/ 196 w 1081"/>
                <a:gd name="T35" fmla="*/ 569 h 801"/>
                <a:gd name="T36" fmla="*/ 206 w 1081"/>
                <a:gd name="T37" fmla="*/ 602 h 801"/>
                <a:gd name="T38" fmla="*/ 248 w 1081"/>
                <a:gd name="T39" fmla="*/ 629 h 801"/>
                <a:gd name="T40" fmla="*/ 299 w 1081"/>
                <a:gd name="T41" fmla="*/ 669 h 801"/>
                <a:gd name="T42" fmla="*/ 336 w 1081"/>
                <a:gd name="T43" fmla="*/ 671 h 801"/>
                <a:gd name="T44" fmla="*/ 425 w 1081"/>
                <a:gd name="T45" fmla="*/ 674 h 801"/>
                <a:gd name="T46" fmla="*/ 461 w 1081"/>
                <a:gd name="T47" fmla="*/ 676 h 801"/>
                <a:gd name="T48" fmla="*/ 505 w 1081"/>
                <a:gd name="T49" fmla="*/ 681 h 801"/>
                <a:gd name="T50" fmla="*/ 532 w 1081"/>
                <a:gd name="T51" fmla="*/ 678 h 801"/>
                <a:gd name="T52" fmla="*/ 571 w 1081"/>
                <a:gd name="T53" fmla="*/ 669 h 801"/>
                <a:gd name="T54" fmla="*/ 603 w 1081"/>
                <a:gd name="T55" fmla="*/ 695 h 801"/>
                <a:gd name="T56" fmla="*/ 618 w 1081"/>
                <a:gd name="T57" fmla="*/ 727 h 801"/>
                <a:gd name="T58" fmla="*/ 773 w 1081"/>
                <a:gd name="T59" fmla="*/ 781 h 801"/>
                <a:gd name="T60" fmla="*/ 765 w 1081"/>
                <a:gd name="T61" fmla="*/ 760 h 801"/>
                <a:gd name="T62" fmla="*/ 775 w 1081"/>
                <a:gd name="T63" fmla="*/ 715 h 801"/>
                <a:gd name="T64" fmla="*/ 778 w 1081"/>
                <a:gd name="T65" fmla="*/ 679 h 801"/>
                <a:gd name="T66" fmla="*/ 790 w 1081"/>
                <a:gd name="T67" fmla="*/ 647 h 801"/>
                <a:gd name="T68" fmla="*/ 816 w 1081"/>
                <a:gd name="T69" fmla="*/ 608 h 801"/>
                <a:gd name="T70" fmla="*/ 831 w 1081"/>
                <a:gd name="T71" fmla="*/ 597 h 801"/>
                <a:gd name="T72" fmla="*/ 838 w 1081"/>
                <a:gd name="T73" fmla="*/ 583 h 801"/>
                <a:gd name="T74" fmla="*/ 841 w 1081"/>
                <a:gd name="T75" fmla="*/ 549 h 801"/>
                <a:gd name="T76" fmla="*/ 870 w 1081"/>
                <a:gd name="T77" fmla="*/ 510 h 801"/>
                <a:gd name="T78" fmla="*/ 870 w 1081"/>
                <a:gd name="T79" fmla="*/ 500 h 801"/>
                <a:gd name="T80" fmla="*/ 883 w 1081"/>
                <a:gd name="T81" fmla="*/ 482 h 801"/>
                <a:gd name="T82" fmla="*/ 875 w 1081"/>
                <a:gd name="T83" fmla="*/ 463 h 801"/>
                <a:gd name="T84" fmla="*/ 895 w 1081"/>
                <a:gd name="T85" fmla="*/ 455 h 801"/>
                <a:gd name="T86" fmla="*/ 902 w 1081"/>
                <a:gd name="T87" fmla="*/ 443 h 801"/>
                <a:gd name="T88" fmla="*/ 925 w 1081"/>
                <a:gd name="T89" fmla="*/ 409 h 801"/>
                <a:gd name="T90" fmla="*/ 951 w 1081"/>
                <a:gd name="T91" fmla="*/ 389 h 801"/>
                <a:gd name="T92" fmla="*/ 988 w 1081"/>
                <a:gd name="T93" fmla="*/ 363 h 801"/>
                <a:gd name="T94" fmla="*/ 990 w 1081"/>
                <a:gd name="T95" fmla="*/ 335 h 801"/>
                <a:gd name="T96" fmla="*/ 1023 w 1081"/>
                <a:gd name="T97" fmla="*/ 282 h 801"/>
                <a:gd name="T98" fmla="*/ 1034 w 1081"/>
                <a:gd name="T99" fmla="*/ 233 h 801"/>
                <a:gd name="T100" fmla="*/ 1044 w 1081"/>
                <a:gd name="T101" fmla="*/ 162 h 801"/>
                <a:gd name="T102" fmla="*/ 1056 w 1081"/>
                <a:gd name="T103" fmla="*/ 123 h 801"/>
                <a:gd name="T104" fmla="*/ 1067 w 1081"/>
                <a:gd name="T105" fmla="*/ 73 h 801"/>
                <a:gd name="T106" fmla="*/ 706 w 1081"/>
                <a:gd name="T107" fmla="*/ 380 h 801"/>
                <a:gd name="T108" fmla="*/ 704 w 1081"/>
                <a:gd name="T109" fmla="*/ 394 h 801"/>
                <a:gd name="T110" fmla="*/ 699 w 1081"/>
                <a:gd name="T111" fmla="*/ 395 h 801"/>
                <a:gd name="T112" fmla="*/ 687 w 1081"/>
                <a:gd name="T113" fmla="*/ 500 h 801"/>
                <a:gd name="T114" fmla="*/ 701 w 1081"/>
                <a:gd name="T115" fmla="*/ 618 h 801"/>
                <a:gd name="T116" fmla="*/ 692 w 1081"/>
                <a:gd name="T117" fmla="*/ 637 h 801"/>
                <a:gd name="T118" fmla="*/ 689 w 1081"/>
                <a:gd name="T119" fmla="*/ 666 h 801"/>
                <a:gd name="T120" fmla="*/ 667 w 1081"/>
                <a:gd name="T121" fmla="*/ 647 h 801"/>
                <a:gd name="T122" fmla="*/ 669 w 1081"/>
                <a:gd name="T123" fmla="*/ 615 h 801"/>
                <a:gd name="T124" fmla="*/ 706 w 1081"/>
                <a:gd name="T125" fmla="*/ 610 h 8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081" h="801">
                  <a:moveTo>
                    <a:pt x="1081" y="42"/>
                  </a:moveTo>
                  <a:lnTo>
                    <a:pt x="1078" y="39"/>
                  </a:lnTo>
                  <a:lnTo>
                    <a:pt x="1078" y="37"/>
                  </a:lnTo>
                  <a:lnTo>
                    <a:pt x="1076" y="30"/>
                  </a:lnTo>
                  <a:lnTo>
                    <a:pt x="1076" y="27"/>
                  </a:lnTo>
                  <a:lnTo>
                    <a:pt x="1078" y="13"/>
                  </a:lnTo>
                  <a:lnTo>
                    <a:pt x="1078" y="10"/>
                  </a:lnTo>
                  <a:lnTo>
                    <a:pt x="1078" y="8"/>
                  </a:lnTo>
                  <a:lnTo>
                    <a:pt x="1076" y="3"/>
                  </a:lnTo>
                  <a:lnTo>
                    <a:pt x="1076" y="2"/>
                  </a:lnTo>
                  <a:lnTo>
                    <a:pt x="1072" y="2"/>
                  </a:lnTo>
                  <a:lnTo>
                    <a:pt x="1071" y="0"/>
                  </a:lnTo>
                  <a:lnTo>
                    <a:pt x="1067" y="2"/>
                  </a:lnTo>
                  <a:lnTo>
                    <a:pt x="1061" y="7"/>
                  </a:lnTo>
                  <a:lnTo>
                    <a:pt x="1057" y="8"/>
                  </a:lnTo>
                  <a:lnTo>
                    <a:pt x="1056" y="7"/>
                  </a:lnTo>
                  <a:lnTo>
                    <a:pt x="1054" y="7"/>
                  </a:lnTo>
                  <a:lnTo>
                    <a:pt x="1047" y="8"/>
                  </a:lnTo>
                  <a:lnTo>
                    <a:pt x="1045" y="8"/>
                  </a:lnTo>
                  <a:lnTo>
                    <a:pt x="1044" y="8"/>
                  </a:lnTo>
                  <a:lnTo>
                    <a:pt x="1042" y="10"/>
                  </a:lnTo>
                  <a:lnTo>
                    <a:pt x="1042" y="12"/>
                  </a:lnTo>
                  <a:lnTo>
                    <a:pt x="1042" y="12"/>
                  </a:lnTo>
                  <a:lnTo>
                    <a:pt x="1042" y="12"/>
                  </a:lnTo>
                  <a:lnTo>
                    <a:pt x="1042" y="13"/>
                  </a:lnTo>
                  <a:lnTo>
                    <a:pt x="1040" y="13"/>
                  </a:lnTo>
                  <a:lnTo>
                    <a:pt x="1039" y="15"/>
                  </a:lnTo>
                  <a:lnTo>
                    <a:pt x="1037" y="17"/>
                  </a:lnTo>
                  <a:lnTo>
                    <a:pt x="1037" y="17"/>
                  </a:lnTo>
                  <a:lnTo>
                    <a:pt x="1035" y="17"/>
                  </a:lnTo>
                  <a:lnTo>
                    <a:pt x="1035" y="17"/>
                  </a:lnTo>
                  <a:lnTo>
                    <a:pt x="1034" y="17"/>
                  </a:lnTo>
                  <a:lnTo>
                    <a:pt x="1034" y="17"/>
                  </a:lnTo>
                  <a:lnTo>
                    <a:pt x="1034" y="17"/>
                  </a:lnTo>
                  <a:lnTo>
                    <a:pt x="1029" y="17"/>
                  </a:lnTo>
                  <a:lnTo>
                    <a:pt x="1029" y="17"/>
                  </a:lnTo>
                  <a:lnTo>
                    <a:pt x="1027" y="17"/>
                  </a:lnTo>
                  <a:lnTo>
                    <a:pt x="1022" y="15"/>
                  </a:lnTo>
                  <a:lnTo>
                    <a:pt x="1022" y="15"/>
                  </a:lnTo>
                  <a:lnTo>
                    <a:pt x="1020" y="15"/>
                  </a:lnTo>
                  <a:lnTo>
                    <a:pt x="1018" y="15"/>
                  </a:lnTo>
                  <a:lnTo>
                    <a:pt x="1015" y="15"/>
                  </a:lnTo>
                  <a:lnTo>
                    <a:pt x="1015" y="15"/>
                  </a:lnTo>
                  <a:lnTo>
                    <a:pt x="1015" y="15"/>
                  </a:lnTo>
                  <a:lnTo>
                    <a:pt x="1013" y="15"/>
                  </a:lnTo>
                  <a:lnTo>
                    <a:pt x="1013" y="15"/>
                  </a:lnTo>
                  <a:lnTo>
                    <a:pt x="1012" y="17"/>
                  </a:lnTo>
                  <a:lnTo>
                    <a:pt x="1010" y="17"/>
                  </a:lnTo>
                  <a:lnTo>
                    <a:pt x="1008" y="17"/>
                  </a:lnTo>
                  <a:lnTo>
                    <a:pt x="1007" y="17"/>
                  </a:lnTo>
                  <a:lnTo>
                    <a:pt x="1007" y="17"/>
                  </a:lnTo>
                  <a:lnTo>
                    <a:pt x="1007" y="17"/>
                  </a:lnTo>
                  <a:lnTo>
                    <a:pt x="998" y="13"/>
                  </a:lnTo>
                  <a:lnTo>
                    <a:pt x="996" y="13"/>
                  </a:lnTo>
                  <a:lnTo>
                    <a:pt x="995" y="12"/>
                  </a:lnTo>
                  <a:lnTo>
                    <a:pt x="995" y="12"/>
                  </a:lnTo>
                  <a:lnTo>
                    <a:pt x="995" y="12"/>
                  </a:lnTo>
                  <a:lnTo>
                    <a:pt x="993" y="12"/>
                  </a:lnTo>
                  <a:lnTo>
                    <a:pt x="993" y="12"/>
                  </a:lnTo>
                  <a:lnTo>
                    <a:pt x="993" y="13"/>
                  </a:lnTo>
                  <a:lnTo>
                    <a:pt x="993" y="13"/>
                  </a:lnTo>
                  <a:lnTo>
                    <a:pt x="993" y="13"/>
                  </a:lnTo>
                  <a:lnTo>
                    <a:pt x="993" y="15"/>
                  </a:lnTo>
                  <a:lnTo>
                    <a:pt x="991" y="15"/>
                  </a:lnTo>
                  <a:lnTo>
                    <a:pt x="991" y="15"/>
                  </a:lnTo>
                  <a:lnTo>
                    <a:pt x="990" y="15"/>
                  </a:lnTo>
                  <a:lnTo>
                    <a:pt x="990" y="15"/>
                  </a:lnTo>
                  <a:lnTo>
                    <a:pt x="988" y="15"/>
                  </a:lnTo>
                  <a:lnTo>
                    <a:pt x="988" y="13"/>
                  </a:lnTo>
                  <a:lnTo>
                    <a:pt x="988" y="13"/>
                  </a:lnTo>
                  <a:lnTo>
                    <a:pt x="988" y="13"/>
                  </a:lnTo>
                  <a:lnTo>
                    <a:pt x="988" y="13"/>
                  </a:lnTo>
                  <a:lnTo>
                    <a:pt x="988" y="12"/>
                  </a:lnTo>
                  <a:lnTo>
                    <a:pt x="988" y="12"/>
                  </a:lnTo>
                  <a:lnTo>
                    <a:pt x="986" y="10"/>
                  </a:lnTo>
                  <a:lnTo>
                    <a:pt x="985" y="10"/>
                  </a:lnTo>
                  <a:lnTo>
                    <a:pt x="985" y="8"/>
                  </a:lnTo>
                  <a:lnTo>
                    <a:pt x="985" y="8"/>
                  </a:lnTo>
                  <a:lnTo>
                    <a:pt x="983" y="10"/>
                  </a:lnTo>
                  <a:lnTo>
                    <a:pt x="983" y="10"/>
                  </a:lnTo>
                  <a:lnTo>
                    <a:pt x="980" y="12"/>
                  </a:lnTo>
                  <a:lnTo>
                    <a:pt x="980" y="13"/>
                  </a:lnTo>
                  <a:lnTo>
                    <a:pt x="978" y="13"/>
                  </a:lnTo>
                  <a:lnTo>
                    <a:pt x="978" y="17"/>
                  </a:lnTo>
                  <a:lnTo>
                    <a:pt x="976" y="17"/>
                  </a:lnTo>
                  <a:lnTo>
                    <a:pt x="976" y="17"/>
                  </a:lnTo>
                  <a:lnTo>
                    <a:pt x="976" y="17"/>
                  </a:lnTo>
                  <a:lnTo>
                    <a:pt x="974" y="19"/>
                  </a:lnTo>
                  <a:lnTo>
                    <a:pt x="973" y="19"/>
                  </a:lnTo>
                  <a:lnTo>
                    <a:pt x="968" y="19"/>
                  </a:lnTo>
                  <a:lnTo>
                    <a:pt x="968" y="20"/>
                  </a:lnTo>
                  <a:lnTo>
                    <a:pt x="966" y="20"/>
                  </a:lnTo>
                  <a:lnTo>
                    <a:pt x="964" y="22"/>
                  </a:lnTo>
                  <a:lnTo>
                    <a:pt x="963" y="24"/>
                  </a:lnTo>
                  <a:lnTo>
                    <a:pt x="963" y="24"/>
                  </a:lnTo>
                  <a:lnTo>
                    <a:pt x="961" y="24"/>
                  </a:lnTo>
                  <a:lnTo>
                    <a:pt x="961" y="24"/>
                  </a:lnTo>
                  <a:lnTo>
                    <a:pt x="961" y="24"/>
                  </a:lnTo>
                  <a:lnTo>
                    <a:pt x="958" y="24"/>
                  </a:lnTo>
                  <a:lnTo>
                    <a:pt x="956" y="24"/>
                  </a:lnTo>
                  <a:lnTo>
                    <a:pt x="956" y="24"/>
                  </a:lnTo>
                  <a:lnTo>
                    <a:pt x="946" y="29"/>
                  </a:lnTo>
                  <a:lnTo>
                    <a:pt x="946" y="30"/>
                  </a:lnTo>
                  <a:lnTo>
                    <a:pt x="944" y="30"/>
                  </a:lnTo>
                  <a:lnTo>
                    <a:pt x="942" y="32"/>
                  </a:lnTo>
                  <a:lnTo>
                    <a:pt x="942" y="32"/>
                  </a:lnTo>
                  <a:lnTo>
                    <a:pt x="941" y="32"/>
                  </a:lnTo>
                  <a:lnTo>
                    <a:pt x="941" y="32"/>
                  </a:lnTo>
                  <a:lnTo>
                    <a:pt x="939" y="32"/>
                  </a:lnTo>
                  <a:lnTo>
                    <a:pt x="939" y="32"/>
                  </a:lnTo>
                  <a:lnTo>
                    <a:pt x="939" y="34"/>
                  </a:lnTo>
                  <a:lnTo>
                    <a:pt x="939" y="34"/>
                  </a:lnTo>
                  <a:lnTo>
                    <a:pt x="939" y="34"/>
                  </a:lnTo>
                  <a:lnTo>
                    <a:pt x="937" y="35"/>
                  </a:lnTo>
                  <a:lnTo>
                    <a:pt x="941" y="37"/>
                  </a:lnTo>
                  <a:lnTo>
                    <a:pt x="941" y="39"/>
                  </a:lnTo>
                  <a:lnTo>
                    <a:pt x="941" y="39"/>
                  </a:lnTo>
                  <a:lnTo>
                    <a:pt x="942" y="40"/>
                  </a:lnTo>
                  <a:lnTo>
                    <a:pt x="942" y="40"/>
                  </a:lnTo>
                  <a:lnTo>
                    <a:pt x="942" y="42"/>
                  </a:lnTo>
                  <a:lnTo>
                    <a:pt x="944" y="44"/>
                  </a:lnTo>
                  <a:lnTo>
                    <a:pt x="947" y="46"/>
                  </a:lnTo>
                  <a:lnTo>
                    <a:pt x="947" y="46"/>
                  </a:lnTo>
                  <a:lnTo>
                    <a:pt x="947" y="47"/>
                  </a:lnTo>
                  <a:lnTo>
                    <a:pt x="947" y="47"/>
                  </a:lnTo>
                  <a:lnTo>
                    <a:pt x="947" y="47"/>
                  </a:lnTo>
                  <a:lnTo>
                    <a:pt x="946" y="49"/>
                  </a:lnTo>
                  <a:lnTo>
                    <a:pt x="946" y="49"/>
                  </a:lnTo>
                  <a:lnTo>
                    <a:pt x="946" y="49"/>
                  </a:lnTo>
                  <a:lnTo>
                    <a:pt x="946" y="51"/>
                  </a:lnTo>
                  <a:lnTo>
                    <a:pt x="946" y="52"/>
                  </a:lnTo>
                  <a:lnTo>
                    <a:pt x="946" y="56"/>
                  </a:lnTo>
                  <a:lnTo>
                    <a:pt x="946" y="56"/>
                  </a:lnTo>
                  <a:lnTo>
                    <a:pt x="946" y="57"/>
                  </a:lnTo>
                  <a:lnTo>
                    <a:pt x="944" y="59"/>
                  </a:lnTo>
                  <a:lnTo>
                    <a:pt x="944" y="59"/>
                  </a:lnTo>
                  <a:lnTo>
                    <a:pt x="944" y="62"/>
                  </a:lnTo>
                  <a:lnTo>
                    <a:pt x="944" y="62"/>
                  </a:lnTo>
                  <a:lnTo>
                    <a:pt x="944" y="62"/>
                  </a:lnTo>
                  <a:lnTo>
                    <a:pt x="942" y="64"/>
                  </a:lnTo>
                  <a:lnTo>
                    <a:pt x="942" y="64"/>
                  </a:lnTo>
                  <a:lnTo>
                    <a:pt x="942" y="64"/>
                  </a:lnTo>
                  <a:lnTo>
                    <a:pt x="942" y="64"/>
                  </a:lnTo>
                  <a:lnTo>
                    <a:pt x="942" y="64"/>
                  </a:lnTo>
                  <a:lnTo>
                    <a:pt x="941" y="64"/>
                  </a:lnTo>
                  <a:lnTo>
                    <a:pt x="941" y="64"/>
                  </a:lnTo>
                  <a:lnTo>
                    <a:pt x="939" y="64"/>
                  </a:lnTo>
                  <a:lnTo>
                    <a:pt x="939" y="64"/>
                  </a:lnTo>
                  <a:lnTo>
                    <a:pt x="936" y="66"/>
                  </a:lnTo>
                  <a:lnTo>
                    <a:pt x="936" y="66"/>
                  </a:lnTo>
                  <a:lnTo>
                    <a:pt x="936" y="66"/>
                  </a:lnTo>
                  <a:lnTo>
                    <a:pt x="936" y="66"/>
                  </a:lnTo>
                  <a:lnTo>
                    <a:pt x="932" y="66"/>
                  </a:lnTo>
                  <a:lnTo>
                    <a:pt x="931" y="66"/>
                  </a:lnTo>
                  <a:lnTo>
                    <a:pt x="931" y="66"/>
                  </a:lnTo>
                  <a:lnTo>
                    <a:pt x="931" y="66"/>
                  </a:lnTo>
                  <a:lnTo>
                    <a:pt x="929" y="66"/>
                  </a:lnTo>
                  <a:lnTo>
                    <a:pt x="929" y="66"/>
                  </a:lnTo>
                  <a:lnTo>
                    <a:pt x="929" y="66"/>
                  </a:lnTo>
                  <a:lnTo>
                    <a:pt x="929" y="68"/>
                  </a:lnTo>
                  <a:lnTo>
                    <a:pt x="927" y="69"/>
                  </a:lnTo>
                  <a:lnTo>
                    <a:pt x="927" y="69"/>
                  </a:lnTo>
                  <a:lnTo>
                    <a:pt x="927" y="71"/>
                  </a:lnTo>
                  <a:lnTo>
                    <a:pt x="925" y="69"/>
                  </a:lnTo>
                  <a:lnTo>
                    <a:pt x="925" y="69"/>
                  </a:lnTo>
                  <a:lnTo>
                    <a:pt x="925" y="69"/>
                  </a:lnTo>
                  <a:lnTo>
                    <a:pt x="925" y="69"/>
                  </a:lnTo>
                  <a:lnTo>
                    <a:pt x="924" y="69"/>
                  </a:lnTo>
                  <a:lnTo>
                    <a:pt x="924" y="69"/>
                  </a:lnTo>
                  <a:lnTo>
                    <a:pt x="922" y="69"/>
                  </a:lnTo>
                  <a:lnTo>
                    <a:pt x="922" y="69"/>
                  </a:lnTo>
                  <a:lnTo>
                    <a:pt x="922" y="68"/>
                  </a:lnTo>
                  <a:lnTo>
                    <a:pt x="922" y="68"/>
                  </a:lnTo>
                  <a:lnTo>
                    <a:pt x="919" y="62"/>
                  </a:lnTo>
                  <a:lnTo>
                    <a:pt x="919" y="62"/>
                  </a:lnTo>
                  <a:lnTo>
                    <a:pt x="917" y="62"/>
                  </a:lnTo>
                  <a:lnTo>
                    <a:pt x="917" y="62"/>
                  </a:lnTo>
                  <a:lnTo>
                    <a:pt x="915" y="64"/>
                  </a:lnTo>
                  <a:lnTo>
                    <a:pt x="914" y="66"/>
                  </a:lnTo>
                  <a:lnTo>
                    <a:pt x="912" y="66"/>
                  </a:lnTo>
                  <a:lnTo>
                    <a:pt x="912" y="66"/>
                  </a:lnTo>
                  <a:lnTo>
                    <a:pt x="910" y="66"/>
                  </a:lnTo>
                  <a:lnTo>
                    <a:pt x="910" y="66"/>
                  </a:lnTo>
                  <a:lnTo>
                    <a:pt x="909" y="66"/>
                  </a:lnTo>
                  <a:lnTo>
                    <a:pt x="909" y="68"/>
                  </a:lnTo>
                  <a:lnTo>
                    <a:pt x="907" y="68"/>
                  </a:lnTo>
                  <a:lnTo>
                    <a:pt x="907" y="68"/>
                  </a:lnTo>
                  <a:lnTo>
                    <a:pt x="905" y="68"/>
                  </a:lnTo>
                  <a:lnTo>
                    <a:pt x="905" y="68"/>
                  </a:lnTo>
                  <a:lnTo>
                    <a:pt x="904" y="68"/>
                  </a:lnTo>
                  <a:lnTo>
                    <a:pt x="904" y="69"/>
                  </a:lnTo>
                  <a:lnTo>
                    <a:pt x="904" y="69"/>
                  </a:lnTo>
                  <a:lnTo>
                    <a:pt x="904" y="69"/>
                  </a:lnTo>
                  <a:lnTo>
                    <a:pt x="902" y="73"/>
                  </a:lnTo>
                  <a:lnTo>
                    <a:pt x="900" y="74"/>
                  </a:lnTo>
                  <a:lnTo>
                    <a:pt x="900" y="78"/>
                  </a:lnTo>
                  <a:lnTo>
                    <a:pt x="900" y="78"/>
                  </a:lnTo>
                  <a:lnTo>
                    <a:pt x="900" y="78"/>
                  </a:lnTo>
                  <a:lnTo>
                    <a:pt x="898" y="79"/>
                  </a:lnTo>
                  <a:lnTo>
                    <a:pt x="897" y="79"/>
                  </a:lnTo>
                  <a:lnTo>
                    <a:pt x="897" y="81"/>
                  </a:lnTo>
                  <a:lnTo>
                    <a:pt x="895" y="83"/>
                  </a:lnTo>
                  <a:lnTo>
                    <a:pt x="895" y="83"/>
                  </a:lnTo>
                  <a:lnTo>
                    <a:pt x="893" y="84"/>
                  </a:lnTo>
                  <a:lnTo>
                    <a:pt x="893" y="84"/>
                  </a:lnTo>
                  <a:lnTo>
                    <a:pt x="892" y="84"/>
                  </a:lnTo>
                  <a:lnTo>
                    <a:pt x="892" y="86"/>
                  </a:lnTo>
                  <a:lnTo>
                    <a:pt x="890" y="86"/>
                  </a:lnTo>
                  <a:lnTo>
                    <a:pt x="888" y="86"/>
                  </a:lnTo>
                  <a:lnTo>
                    <a:pt x="888" y="88"/>
                  </a:lnTo>
                  <a:lnTo>
                    <a:pt x="887" y="86"/>
                  </a:lnTo>
                  <a:lnTo>
                    <a:pt x="885" y="86"/>
                  </a:lnTo>
                  <a:lnTo>
                    <a:pt x="885" y="84"/>
                  </a:lnTo>
                  <a:lnTo>
                    <a:pt x="885" y="83"/>
                  </a:lnTo>
                  <a:lnTo>
                    <a:pt x="885" y="83"/>
                  </a:lnTo>
                  <a:lnTo>
                    <a:pt x="883" y="81"/>
                  </a:lnTo>
                  <a:lnTo>
                    <a:pt x="883" y="81"/>
                  </a:lnTo>
                  <a:lnTo>
                    <a:pt x="883" y="78"/>
                  </a:lnTo>
                  <a:lnTo>
                    <a:pt x="883" y="74"/>
                  </a:lnTo>
                  <a:lnTo>
                    <a:pt x="882" y="74"/>
                  </a:lnTo>
                  <a:lnTo>
                    <a:pt x="882" y="74"/>
                  </a:lnTo>
                  <a:lnTo>
                    <a:pt x="882" y="73"/>
                  </a:lnTo>
                  <a:lnTo>
                    <a:pt x="883" y="73"/>
                  </a:lnTo>
                  <a:lnTo>
                    <a:pt x="882" y="71"/>
                  </a:lnTo>
                  <a:lnTo>
                    <a:pt x="880" y="66"/>
                  </a:lnTo>
                  <a:lnTo>
                    <a:pt x="875" y="62"/>
                  </a:lnTo>
                  <a:lnTo>
                    <a:pt x="871" y="61"/>
                  </a:lnTo>
                  <a:lnTo>
                    <a:pt x="870" y="59"/>
                  </a:lnTo>
                  <a:lnTo>
                    <a:pt x="868" y="59"/>
                  </a:lnTo>
                  <a:lnTo>
                    <a:pt x="865" y="59"/>
                  </a:lnTo>
                  <a:lnTo>
                    <a:pt x="863" y="59"/>
                  </a:lnTo>
                  <a:lnTo>
                    <a:pt x="861" y="57"/>
                  </a:lnTo>
                  <a:lnTo>
                    <a:pt x="861" y="56"/>
                  </a:lnTo>
                  <a:lnTo>
                    <a:pt x="861" y="54"/>
                  </a:lnTo>
                  <a:lnTo>
                    <a:pt x="861" y="51"/>
                  </a:lnTo>
                  <a:lnTo>
                    <a:pt x="860" y="49"/>
                  </a:lnTo>
                  <a:lnTo>
                    <a:pt x="858" y="49"/>
                  </a:lnTo>
                  <a:lnTo>
                    <a:pt x="856" y="49"/>
                  </a:lnTo>
                  <a:lnTo>
                    <a:pt x="855" y="49"/>
                  </a:lnTo>
                  <a:lnTo>
                    <a:pt x="853" y="47"/>
                  </a:lnTo>
                  <a:lnTo>
                    <a:pt x="851" y="47"/>
                  </a:lnTo>
                  <a:lnTo>
                    <a:pt x="851" y="46"/>
                  </a:lnTo>
                  <a:lnTo>
                    <a:pt x="846" y="46"/>
                  </a:lnTo>
                  <a:lnTo>
                    <a:pt x="844" y="44"/>
                  </a:lnTo>
                  <a:lnTo>
                    <a:pt x="841" y="42"/>
                  </a:lnTo>
                  <a:lnTo>
                    <a:pt x="838" y="40"/>
                  </a:lnTo>
                  <a:lnTo>
                    <a:pt x="834" y="40"/>
                  </a:lnTo>
                  <a:lnTo>
                    <a:pt x="827" y="42"/>
                  </a:lnTo>
                  <a:lnTo>
                    <a:pt x="824" y="44"/>
                  </a:lnTo>
                  <a:lnTo>
                    <a:pt x="812" y="42"/>
                  </a:lnTo>
                  <a:lnTo>
                    <a:pt x="809" y="42"/>
                  </a:lnTo>
                  <a:lnTo>
                    <a:pt x="806" y="40"/>
                  </a:lnTo>
                  <a:lnTo>
                    <a:pt x="800" y="35"/>
                  </a:lnTo>
                  <a:lnTo>
                    <a:pt x="799" y="34"/>
                  </a:lnTo>
                  <a:lnTo>
                    <a:pt x="795" y="32"/>
                  </a:lnTo>
                  <a:lnTo>
                    <a:pt x="794" y="34"/>
                  </a:lnTo>
                  <a:lnTo>
                    <a:pt x="792" y="34"/>
                  </a:lnTo>
                  <a:lnTo>
                    <a:pt x="790" y="34"/>
                  </a:lnTo>
                  <a:lnTo>
                    <a:pt x="785" y="34"/>
                  </a:lnTo>
                  <a:lnTo>
                    <a:pt x="784" y="34"/>
                  </a:lnTo>
                  <a:lnTo>
                    <a:pt x="778" y="35"/>
                  </a:lnTo>
                  <a:lnTo>
                    <a:pt x="775" y="37"/>
                  </a:lnTo>
                  <a:lnTo>
                    <a:pt x="772" y="39"/>
                  </a:lnTo>
                  <a:lnTo>
                    <a:pt x="770" y="39"/>
                  </a:lnTo>
                  <a:lnTo>
                    <a:pt x="768" y="39"/>
                  </a:lnTo>
                  <a:lnTo>
                    <a:pt x="767" y="39"/>
                  </a:lnTo>
                  <a:lnTo>
                    <a:pt x="762" y="39"/>
                  </a:lnTo>
                  <a:lnTo>
                    <a:pt x="760" y="39"/>
                  </a:lnTo>
                  <a:lnTo>
                    <a:pt x="750" y="39"/>
                  </a:lnTo>
                  <a:lnTo>
                    <a:pt x="748" y="39"/>
                  </a:lnTo>
                  <a:lnTo>
                    <a:pt x="746" y="39"/>
                  </a:lnTo>
                  <a:lnTo>
                    <a:pt x="745" y="40"/>
                  </a:lnTo>
                  <a:lnTo>
                    <a:pt x="743" y="39"/>
                  </a:lnTo>
                  <a:lnTo>
                    <a:pt x="743" y="39"/>
                  </a:lnTo>
                  <a:lnTo>
                    <a:pt x="740" y="39"/>
                  </a:lnTo>
                  <a:lnTo>
                    <a:pt x="738" y="39"/>
                  </a:lnTo>
                  <a:lnTo>
                    <a:pt x="738" y="37"/>
                  </a:lnTo>
                  <a:lnTo>
                    <a:pt x="736" y="35"/>
                  </a:lnTo>
                  <a:lnTo>
                    <a:pt x="736" y="35"/>
                  </a:lnTo>
                  <a:lnTo>
                    <a:pt x="735" y="35"/>
                  </a:lnTo>
                  <a:lnTo>
                    <a:pt x="726" y="37"/>
                  </a:lnTo>
                  <a:lnTo>
                    <a:pt x="724" y="37"/>
                  </a:lnTo>
                  <a:lnTo>
                    <a:pt x="721" y="44"/>
                  </a:lnTo>
                  <a:lnTo>
                    <a:pt x="721" y="46"/>
                  </a:lnTo>
                  <a:lnTo>
                    <a:pt x="719" y="46"/>
                  </a:lnTo>
                  <a:lnTo>
                    <a:pt x="718" y="46"/>
                  </a:lnTo>
                  <a:lnTo>
                    <a:pt x="708" y="51"/>
                  </a:lnTo>
                  <a:lnTo>
                    <a:pt x="708" y="51"/>
                  </a:lnTo>
                  <a:lnTo>
                    <a:pt x="708" y="51"/>
                  </a:lnTo>
                  <a:lnTo>
                    <a:pt x="706" y="52"/>
                  </a:lnTo>
                  <a:lnTo>
                    <a:pt x="704" y="52"/>
                  </a:lnTo>
                  <a:lnTo>
                    <a:pt x="702" y="52"/>
                  </a:lnTo>
                  <a:lnTo>
                    <a:pt x="702" y="54"/>
                  </a:lnTo>
                  <a:lnTo>
                    <a:pt x="702" y="56"/>
                  </a:lnTo>
                  <a:lnTo>
                    <a:pt x="701" y="56"/>
                  </a:lnTo>
                  <a:lnTo>
                    <a:pt x="699" y="57"/>
                  </a:lnTo>
                  <a:lnTo>
                    <a:pt x="697" y="57"/>
                  </a:lnTo>
                  <a:lnTo>
                    <a:pt x="696" y="59"/>
                  </a:lnTo>
                  <a:lnTo>
                    <a:pt x="694" y="59"/>
                  </a:lnTo>
                  <a:lnTo>
                    <a:pt x="692" y="59"/>
                  </a:lnTo>
                  <a:lnTo>
                    <a:pt x="692" y="61"/>
                  </a:lnTo>
                  <a:lnTo>
                    <a:pt x="691" y="66"/>
                  </a:lnTo>
                  <a:lnTo>
                    <a:pt x="691" y="68"/>
                  </a:lnTo>
                  <a:lnTo>
                    <a:pt x="689" y="69"/>
                  </a:lnTo>
                  <a:lnTo>
                    <a:pt x="687" y="69"/>
                  </a:lnTo>
                  <a:lnTo>
                    <a:pt x="684" y="71"/>
                  </a:lnTo>
                  <a:lnTo>
                    <a:pt x="682" y="73"/>
                  </a:lnTo>
                  <a:lnTo>
                    <a:pt x="682" y="73"/>
                  </a:lnTo>
                  <a:lnTo>
                    <a:pt x="0" y="73"/>
                  </a:lnTo>
                  <a:lnTo>
                    <a:pt x="0" y="502"/>
                  </a:lnTo>
                  <a:lnTo>
                    <a:pt x="1" y="505"/>
                  </a:lnTo>
                  <a:lnTo>
                    <a:pt x="3" y="507"/>
                  </a:lnTo>
                  <a:lnTo>
                    <a:pt x="11" y="507"/>
                  </a:lnTo>
                  <a:lnTo>
                    <a:pt x="13" y="507"/>
                  </a:lnTo>
                  <a:lnTo>
                    <a:pt x="13" y="507"/>
                  </a:lnTo>
                  <a:lnTo>
                    <a:pt x="15" y="509"/>
                  </a:lnTo>
                  <a:lnTo>
                    <a:pt x="15" y="509"/>
                  </a:lnTo>
                  <a:lnTo>
                    <a:pt x="16" y="509"/>
                  </a:lnTo>
                  <a:lnTo>
                    <a:pt x="18" y="509"/>
                  </a:lnTo>
                  <a:lnTo>
                    <a:pt x="18" y="507"/>
                  </a:lnTo>
                  <a:lnTo>
                    <a:pt x="20" y="507"/>
                  </a:lnTo>
                  <a:lnTo>
                    <a:pt x="20" y="507"/>
                  </a:lnTo>
                  <a:lnTo>
                    <a:pt x="21" y="509"/>
                  </a:lnTo>
                  <a:lnTo>
                    <a:pt x="21" y="509"/>
                  </a:lnTo>
                  <a:lnTo>
                    <a:pt x="21" y="509"/>
                  </a:lnTo>
                  <a:lnTo>
                    <a:pt x="23" y="509"/>
                  </a:lnTo>
                  <a:lnTo>
                    <a:pt x="23" y="510"/>
                  </a:lnTo>
                  <a:lnTo>
                    <a:pt x="25" y="510"/>
                  </a:lnTo>
                  <a:lnTo>
                    <a:pt x="25" y="510"/>
                  </a:lnTo>
                  <a:lnTo>
                    <a:pt x="27" y="512"/>
                  </a:lnTo>
                  <a:lnTo>
                    <a:pt x="27" y="514"/>
                  </a:lnTo>
                  <a:lnTo>
                    <a:pt x="28" y="514"/>
                  </a:lnTo>
                  <a:lnTo>
                    <a:pt x="30" y="512"/>
                  </a:lnTo>
                  <a:lnTo>
                    <a:pt x="33" y="512"/>
                  </a:lnTo>
                  <a:lnTo>
                    <a:pt x="33" y="514"/>
                  </a:lnTo>
                  <a:lnTo>
                    <a:pt x="35" y="514"/>
                  </a:lnTo>
                  <a:lnTo>
                    <a:pt x="37" y="515"/>
                  </a:lnTo>
                  <a:lnTo>
                    <a:pt x="38" y="515"/>
                  </a:lnTo>
                  <a:lnTo>
                    <a:pt x="43" y="515"/>
                  </a:lnTo>
                  <a:lnTo>
                    <a:pt x="43" y="515"/>
                  </a:lnTo>
                  <a:lnTo>
                    <a:pt x="43" y="519"/>
                  </a:lnTo>
                  <a:lnTo>
                    <a:pt x="45" y="519"/>
                  </a:lnTo>
                  <a:lnTo>
                    <a:pt x="45" y="519"/>
                  </a:lnTo>
                  <a:lnTo>
                    <a:pt x="45" y="520"/>
                  </a:lnTo>
                  <a:lnTo>
                    <a:pt x="49" y="519"/>
                  </a:lnTo>
                  <a:lnTo>
                    <a:pt x="49" y="519"/>
                  </a:lnTo>
                  <a:lnTo>
                    <a:pt x="50" y="515"/>
                  </a:lnTo>
                  <a:lnTo>
                    <a:pt x="54" y="514"/>
                  </a:lnTo>
                  <a:lnTo>
                    <a:pt x="55" y="512"/>
                  </a:lnTo>
                  <a:lnTo>
                    <a:pt x="60" y="510"/>
                  </a:lnTo>
                  <a:lnTo>
                    <a:pt x="64" y="510"/>
                  </a:lnTo>
                  <a:lnTo>
                    <a:pt x="65" y="510"/>
                  </a:lnTo>
                  <a:lnTo>
                    <a:pt x="69" y="512"/>
                  </a:lnTo>
                  <a:lnTo>
                    <a:pt x="70" y="512"/>
                  </a:lnTo>
                  <a:lnTo>
                    <a:pt x="76" y="512"/>
                  </a:lnTo>
                  <a:lnTo>
                    <a:pt x="77" y="512"/>
                  </a:lnTo>
                  <a:lnTo>
                    <a:pt x="79" y="510"/>
                  </a:lnTo>
                  <a:lnTo>
                    <a:pt x="79" y="512"/>
                  </a:lnTo>
                  <a:lnTo>
                    <a:pt x="81" y="512"/>
                  </a:lnTo>
                  <a:lnTo>
                    <a:pt x="81" y="512"/>
                  </a:lnTo>
                  <a:lnTo>
                    <a:pt x="82" y="512"/>
                  </a:lnTo>
                  <a:lnTo>
                    <a:pt x="87" y="510"/>
                  </a:lnTo>
                  <a:lnTo>
                    <a:pt x="89" y="510"/>
                  </a:lnTo>
                  <a:lnTo>
                    <a:pt x="91" y="512"/>
                  </a:lnTo>
                  <a:lnTo>
                    <a:pt x="92" y="515"/>
                  </a:lnTo>
                  <a:lnTo>
                    <a:pt x="94" y="515"/>
                  </a:lnTo>
                  <a:lnTo>
                    <a:pt x="96" y="515"/>
                  </a:lnTo>
                  <a:lnTo>
                    <a:pt x="96" y="514"/>
                  </a:lnTo>
                  <a:lnTo>
                    <a:pt x="98" y="514"/>
                  </a:lnTo>
                  <a:lnTo>
                    <a:pt x="99" y="515"/>
                  </a:lnTo>
                  <a:lnTo>
                    <a:pt x="99" y="515"/>
                  </a:lnTo>
                  <a:lnTo>
                    <a:pt x="101" y="517"/>
                  </a:lnTo>
                  <a:lnTo>
                    <a:pt x="103" y="517"/>
                  </a:lnTo>
                  <a:lnTo>
                    <a:pt x="104" y="517"/>
                  </a:lnTo>
                  <a:lnTo>
                    <a:pt x="104" y="517"/>
                  </a:lnTo>
                  <a:lnTo>
                    <a:pt x="106" y="517"/>
                  </a:lnTo>
                  <a:lnTo>
                    <a:pt x="106" y="520"/>
                  </a:lnTo>
                  <a:lnTo>
                    <a:pt x="106" y="522"/>
                  </a:lnTo>
                  <a:lnTo>
                    <a:pt x="106" y="524"/>
                  </a:lnTo>
                  <a:lnTo>
                    <a:pt x="108" y="524"/>
                  </a:lnTo>
                  <a:lnTo>
                    <a:pt x="108" y="526"/>
                  </a:lnTo>
                  <a:lnTo>
                    <a:pt x="108" y="526"/>
                  </a:lnTo>
                  <a:lnTo>
                    <a:pt x="109" y="527"/>
                  </a:lnTo>
                  <a:lnTo>
                    <a:pt x="111" y="529"/>
                  </a:lnTo>
                  <a:lnTo>
                    <a:pt x="113" y="529"/>
                  </a:lnTo>
                  <a:lnTo>
                    <a:pt x="114" y="531"/>
                  </a:lnTo>
                  <a:lnTo>
                    <a:pt x="116" y="531"/>
                  </a:lnTo>
                  <a:lnTo>
                    <a:pt x="118" y="529"/>
                  </a:lnTo>
                  <a:lnTo>
                    <a:pt x="119" y="531"/>
                  </a:lnTo>
                  <a:lnTo>
                    <a:pt x="119" y="532"/>
                  </a:lnTo>
                  <a:lnTo>
                    <a:pt x="119" y="532"/>
                  </a:lnTo>
                  <a:lnTo>
                    <a:pt x="118" y="536"/>
                  </a:lnTo>
                  <a:lnTo>
                    <a:pt x="116" y="537"/>
                  </a:lnTo>
                  <a:lnTo>
                    <a:pt x="116" y="539"/>
                  </a:lnTo>
                  <a:lnTo>
                    <a:pt x="118" y="548"/>
                  </a:lnTo>
                  <a:lnTo>
                    <a:pt x="118" y="548"/>
                  </a:lnTo>
                  <a:lnTo>
                    <a:pt x="125" y="551"/>
                  </a:lnTo>
                  <a:lnTo>
                    <a:pt x="125" y="553"/>
                  </a:lnTo>
                  <a:lnTo>
                    <a:pt x="125" y="553"/>
                  </a:lnTo>
                  <a:lnTo>
                    <a:pt x="125" y="554"/>
                  </a:lnTo>
                  <a:lnTo>
                    <a:pt x="125" y="554"/>
                  </a:lnTo>
                  <a:lnTo>
                    <a:pt x="125" y="556"/>
                  </a:lnTo>
                  <a:lnTo>
                    <a:pt x="125" y="556"/>
                  </a:lnTo>
                  <a:lnTo>
                    <a:pt x="128" y="558"/>
                  </a:lnTo>
                  <a:lnTo>
                    <a:pt x="130" y="563"/>
                  </a:lnTo>
                  <a:lnTo>
                    <a:pt x="130" y="563"/>
                  </a:lnTo>
                  <a:lnTo>
                    <a:pt x="130" y="564"/>
                  </a:lnTo>
                  <a:lnTo>
                    <a:pt x="130" y="566"/>
                  </a:lnTo>
                  <a:lnTo>
                    <a:pt x="131" y="566"/>
                  </a:lnTo>
                  <a:lnTo>
                    <a:pt x="131" y="568"/>
                  </a:lnTo>
                  <a:lnTo>
                    <a:pt x="133" y="568"/>
                  </a:lnTo>
                  <a:lnTo>
                    <a:pt x="135" y="568"/>
                  </a:lnTo>
                  <a:lnTo>
                    <a:pt x="136" y="568"/>
                  </a:lnTo>
                  <a:lnTo>
                    <a:pt x="136" y="568"/>
                  </a:lnTo>
                  <a:lnTo>
                    <a:pt x="138" y="569"/>
                  </a:lnTo>
                  <a:lnTo>
                    <a:pt x="140" y="568"/>
                  </a:lnTo>
                  <a:lnTo>
                    <a:pt x="140" y="568"/>
                  </a:lnTo>
                  <a:lnTo>
                    <a:pt x="140" y="566"/>
                  </a:lnTo>
                  <a:lnTo>
                    <a:pt x="138" y="564"/>
                  </a:lnTo>
                  <a:lnTo>
                    <a:pt x="138" y="564"/>
                  </a:lnTo>
                  <a:lnTo>
                    <a:pt x="140" y="564"/>
                  </a:lnTo>
                  <a:lnTo>
                    <a:pt x="141" y="564"/>
                  </a:lnTo>
                  <a:lnTo>
                    <a:pt x="143" y="564"/>
                  </a:lnTo>
                  <a:lnTo>
                    <a:pt x="143" y="564"/>
                  </a:lnTo>
                  <a:lnTo>
                    <a:pt x="145" y="564"/>
                  </a:lnTo>
                  <a:lnTo>
                    <a:pt x="145" y="563"/>
                  </a:lnTo>
                  <a:lnTo>
                    <a:pt x="145" y="563"/>
                  </a:lnTo>
                  <a:lnTo>
                    <a:pt x="145" y="561"/>
                  </a:lnTo>
                  <a:lnTo>
                    <a:pt x="145" y="559"/>
                  </a:lnTo>
                  <a:lnTo>
                    <a:pt x="145" y="559"/>
                  </a:lnTo>
                  <a:lnTo>
                    <a:pt x="145" y="559"/>
                  </a:lnTo>
                  <a:lnTo>
                    <a:pt x="145" y="558"/>
                  </a:lnTo>
                  <a:lnTo>
                    <a:pt x="145" y="558"/>
                  </a:lnTo>
                  <a:lnTo>
                    <a:pt x="147" y="554"/>
                  </a:lnTo>
                  <a:lnTo>
                    <a:pt x="147" y="553"/>
                  </a:lnTo>
                  <a:lnTo>
                    <a:pt x="148" y="553"/>
                  </a:lnTo>
                  <a:lnTo>
                    <a:pt x="150" y="553"/>
                  </a:lnTo>
                  <a:lnTo>
                    <a:pt x="152" y="551"/>
                  </a:lnTo>
                  <a:lnTo>
                    <a:pt x="153" y="551"/>
                  </a:lnTo>
                  <a:lnTo>
                    <a:pt x="153" y="551"/>
                  </a:lnTo>
                  <a:lnTo>
                    <a:pt x="153" y="551"/>
                  </a:lnTo>
                  <a:lnTo>
                    <a:pt x="155" y="553"/>
                  </a:lnTo>
                  <a:lnTo>
                    <a:pt x="157" y="554"/>
                  </a:lnTo>
                  <a:lnTo>
                    <a:pt x="158" y="554"/>
                  </a:lnTo>
                  <a:lnTo>
                    <a:pt x="158" y="554"/>
                  </a:lnTo>
                  <a:lnTo>
                    <a:pt x="158" y="558"/>
                  </a:lnTo>
                  <a:lnTo>
                    <a:pt x="160" y="558"/>
                  </a:lnTo>
                  <a:lnTo>
                    <a:pt x="160" y="559"/>
                  </a:lnTo>
                  <a:lnTo>
                    <a:pt x="160" y="559"/>
                  </a:lnTo>
                  <a:lnTo>
                    <a:pt x="163" y="558"/>
                  </a:lnTo>
                  <a:lnTo>
                    <a:pt x="163" y="558"/>
                  </a:lnTo>
                  <a:lnTo>
                    <a:pt x="163" y="558"/>
                  </a:lnTo>
                  <a:lnTo>
                    <a:pt x="165" y="558"/>
                  </a:lnTo>
                  <a:lnTo>
                    <a:pt x="167" y="559"/>
                  </a:lnTo>
                  <a:lnTo>
                    <a:pt x="168" y="559"/>
                  </a:lnTo>
                  <a:lnTo>
                    <a:pt x="170" y="559"/>
                  </a:lnTo>
                  <a:lnTo>
                    <a:pt x="170" y="558"/>
                  </a:lnTo>
                  <a:lnTo>
                    <a:pt x="172" y="559"/>
                  </a:lnTo>
                  <a:lnTo>
                    <a:pt x="175" y="561"/>
                  </a:lnTo>
                  <a:lnTo>
                    <a:pt x="182" y="561"/>
                  </a:lnTo>
                  <a:lnTo>
                    <a:pt x="184" y="561"/>
                  </a:lnTo>
                  <a:lnTo>
                    <a:pt x="189" y="564"/>
                  </a:lnTo>
                  <a:lnTo>
                    <a:pt x="190" y="564"/>
                  </a:lnTo>
                  <a:lnTo>
                    <a:pt x="192" y="564"/>
                  </a:lnTo>
                  <a:lnTo>
                    <a:pt x="194" y="566"/>
                  </a:lnTo>
                  <a:lnTo>
                    <a:pt x="194" y="568"/>
                  </a:lnTo>
                  <a:lnTo>
                    <a:pt x="194" y="569"/>
                  </a:lnTo>
                  <a:lnTo>
                    <a:pt x="196" y="569"/>
                  </a:lnTo>
                  <a:lnTo>
                    <a:pt x="197" y="568"/>
                  </a:lnTo>
                  <a:lnTo>
                    <a:pt x="199" y="568"/>
                  </a:lnTo>
                  <a:lnTo>
                    <a:pt x="201" y="569"/>
                  </a:lnTo>
                  <a:lnTo>
                    <a:pt x="201" y="569"/>
                  </a:lnTo>
                  <a:lnTo>
                    <a:pt x="201" y="571"/>
                  </a:lnTo>
                  <a:lnTo>
                    <a:pt x="201" y="573"/>
                  </a:lnTo>
                  <a:lnTo>
                    <a:pt x="201" y="573"/>
                  </a:lnTo>
                  <a:lnTo>
                    <a:pt x="201" y="575"/>
                  </a:lnTo>
                  <a:lnTo>
                    <a:pt x="201" y="575"/>
                  </a:lnTo>
                  <a:lnTo>
                    <a:pt x="201" y="576"/>
                  </a:lnTo>
                  <a:lnTo>
                    <a:pt x="201" y="576"/>
                  </a:lnTo>
                  <a:lnTo>
                    <a:pt x="199" y="576"/>
                  </a:lnTo>
                  <a:lnTo>
                    <a:pt x="199" y="578"/>
                  </a:lnTo>
                  <a:lnTo>
                    <a:pt x="199" y="578"/>
                  </a:lnTo>
                  <a:lnTo>
                    <a:pt x="199" y="580"/>
                  </a:lnTo>
                  <a:lnTo>
                    <a:pt x="201" y="580"/>
                  </a:lnTo>
                  <a:lnTo>
                    <a:pt x="201" y="580"/>
                  </a:lnTo>
                  <a:lnTo>
                    <a:pt x="201" y="581"/>
                  </a:lnTo>
                  <a:lnTo>
                    <a:pt x="199" y="583"/>
                  </a:lnTo>
                  <a:lnTo>
                    <a:pt x="199" y="583"/>
                  </a:lnTo>
                  <a:lnTo>
                    <a:pt x="199" y="585"/>
                  </a:lnTo>
                  <a:lnTo>
                    <a:pt x="201" y="588"/>
                  </a:lnTo>
                  <a:lnTo>
                    <a:pt x="201" y="593"/>
                  </a:lnTo>
                  <a:lnTo>
                    <a:pt x="202" y="597"/>
                  </a:lnTo>
                  <a:lnTo>
                    <a:pt x="204" y="600"/>
                  </a:lnTo>
                  <a:lnTo>
                    <a:pt x="206" y="602"/>
                  </a:lnTo>
                  <a:lnTo>
                    <a:pt x="206" y="603"/>
                  </a:lnTo>
                  <a:lnTo>
                    <a:pt x="207" y="603"/>
                  </a:lnTo>
                  <a:lnTo>
                    <a:pt x="209" y="605"/>
                  </a:lnTo>
                  <a:lnTo>
                    <a:pt x="217" y="607"/>
                  </a:lnTo>
                  <a:lnTo>
                    <a:pt x="219" y="607"/>
                  </a:lnTo>
                  <a:lnTo>
                    <a:pt x="221" y="608"/>
                  </a:lnTo>
                  <a:lnTo>
                    <a:pt x="221" y="610"/>
                  </a:lnTo>
                  <a:lnTo>
                    <a:pt x="221" y="612"/>
                  </a:lnTo>
                  <a:lnTo>
                    <a:pt x="221" y="613"/>
                  </a:lnTo>
                  <a:lnTo>
                    <a:pt x="221" y="613"/>
                  </a:lnTo>
                  <a:lnTo>
                    <a:pt x="221" y="613"/>
                  </a:lnTo>
                  <a:lnTo>
                    <a:pt x="219" y="615"/>
                  </a:lnTo>
                  <a:lnTo>
                    <a:pt x="221" y="617"/>
                  </a:lnTo>
                  <a:lnTo>
                    <a:pt x="221" y="617"/>
                  </a:lnTo>
                  <a:lnTo>
                    <a:pt x="221" y="617"/>
                  </a:lnTo>
                  <a:lnTo>
                    <a:pt x="226" y="620"/>
                  </a:lnTo>
                  <a:lnTo>
                    <a:pt x="233" y="622"/>
                  </a:lnTo>
                  <a:lnTo>
                    <a:pt x="238" y="622"/>
                  </a:lnTo>
                  <a:lnTo>
                    <a:pt x="238" y="624"/>
                  </a:lnTo>
                  <a:lnTo>
                    <a:pt x="238" y="624"/>
                  </a:lnTo>
                  <a:lnTo>
                    <a:pt x="238" y="624"/>
                  </a:lnTo>
                  <a:lnTo>
                    <a:pt x="241" y="625"/>
                  </a:lnTo>
                  <a:lnTo>
                    <a:pt x="241" y="625"/>
                  </a:lnTo>
                  <a:lnTo>
                    <a:pt x="243" y="625"/>
                  </a:lnTo>
                  <a:lnTo>
                    <a:pt x="245" y="627"/>
                  </a:lnTo>
                  <a:lnTo>
                    <a:pt x="248" y="629"/>
                  </a:lnTo>
                  <a:lnTo>
                    <a:pt x="253" y="630"/>
                  </a:lnTo>
                  <a:lnTo>
                    <a:pt x="255" y="632"/>
                  </a:lnTo>
                  <a:lnTo>
                    <a:pt x="256" y="634"/>
                  </a:lnTo>
                  <a:lnTo>
                    <a:pt x="258" y="635"/>
                  </a:lnTo>
                  <a:lnTo>
                    <a:pt x="261" y="635"/>
                  </a:lnTo>
                  <a:lnTo>
                    <a:pt x="265" y="637"/>
                  </a:lnTo>
                  <a:lnTo>
                    <a:pt x="270" y="642"/>
                  </a:lnTo>
                  <a:lnTo>
                    <a:pt x="272" y="646"/>
                  </a:lnTo>
                  <a:lnTo>
                    <a:pt x="272" y="646"/>
                  </a:lnTo>
                  <a:lnTo>
                    <a:pt x="273" y="646"/>
                  </a:lnTo>
                  <a:lnTo>
                    <a:pt x="275" y="646"/>
                  </a:lnTo>
                  <a:lnTo>
                    <a:pt x="275" y="646"/>
                  </a:lnTo>
                  <a:lnTo>
                    <a:pt x="275" y="647"/>
                  </a:lnTo>
                  <a:lnTo>
                    <a:pt x="277" y="649"/>
                  </a:lnTo>
                  <a:lnTo>
                    <a:pt x="278" y="649"/>
                  </a:lnTo>
                  <a:lnTo>
                    <a:pt x="278" y="651"/>
                  </a:lnTo>
                  <a:lnTo>
                    <a:pt x="280" y="651"/>
                  </a:lnTo>
                  <a:lnTo>
                    <a:pt x="280" y="651"/>
                  </a:lnTo>
                  <a:lnTo>
                    <a:pt x="283" y="651"/>
                  </a:lnTo>
                  <a:lnTo>
                    <a:pt x="283" y="651"/>
                  </a:lnTo>
                  <a:lnTo>
                    <a:pt x="287" y="654"/>
                  </a:lnTo>
                  <a:lnTo>
                    <a:pt x="288" y="656"/>
                  </a:lnTo>
                  <a:lnTo>
                    <a:pt x="292" y="666"/>
                  </a:lnTo>
                  <a:lnTo>
                    <a:pt x="294" y="666"/>
                  </a:lnTo>
                  <a:lnTo>
                    <a:pt x="295" y="668"/>
                  </a:lnTo>
                  <a:lnTo>
                    <a:pt x="299" y="669"/>
                  </a:lnTo>
                  <a:lnTo>
                    <a:pt x="307" y="678"/>
                  </a:lnTo>
                  <a:lnTo>
                    <a:pt x="309" y="679"/>
                  </a:lnTo>
                  <a:lnTo>
                    <a:pt x="312" y="679"/>
                  </a:lnTo>
                  <a:lnTo>
                    <a:pt x="314" y="679"/>
                  </a:lnTo>
                  <a:lnTo>
                    <a:pt x="315" y="681"/>
                  </a:lnTo>
                  <a:lnTo>
                    <a:pt x="317" y="681"/>
                  </a:lnTo>
                  <a:lnTo>
                    <a:pt x="317" y="681"/>
                  </a:lnTo>
                  <a:lnTo>
                    <a:pt x="317" y="681"/>
                  </a:lnTo>
                  <a:lnTo>
                    <a:pt x="319" y="683"/>
                  </a:lnTo>
                  <a:lnTo>
                    <a:pt x="319" y="683"/>
                  </a:lnTo>
                  <a:lnTo>
                    <a:pt x="319" y="683"/>
                  </a:lnTo>
                  <a:lnTo>
                    <a:pt x="319" y="684"/>
                  </a:lnTo>
                  <a:lnTo>
                    <a:pt x="322" y="684"/>
                  </a:lnTo>
                  <a:lnTo>
                    <a:pt x="326" y="684"/>
                  </a:lnTo>
                  <a:lnTo>
                    <a:pt x="327" y="683"/>
                  </a:lnTo>
                  <a:lnTo>
                    <a:pt x="331" y="679"/>
                  </a:lnTo>
                  <a:lnTo>
                    <a:pt x="332" y="679"/>
                  </a:lnTo>
                  <a:lnTo>
                    <a:pt x="334" y="679"/>
                  </a:lnTo>
                  <a:lnTo>
                    <a:pt x="337" y="681"/>
                  </a:lnTo>
                  <a:lnTo>
                    <a:pt x="339" y="681"/>
                  </a:lnTo>
                  <a:lnTo>
                    <a:pt x="341" y="679"/>
                  </a:lnTo>
                  <a:lnTo>
                    <a:pt x="339" y="678"/>
                  </a:lnTo>
                  <a:lnTo>
                    <a:pt x="339" y="676"/>
                  </a:lnTo>
                  <a:lnTo>
                    <a:pt x="337" y="674"/>
                  </a:lnTo>
                  <a:lnTo>
                    <a:pt x="336" y="673"/>
                  </a:lnTo>
                  <a:lnTo>
                    <a:pt x="336" y="671"/>
                  </a:lnTo>
                  <a:lnTo>
                    <a:pt x="339" y="669"/>
                  </a:lnTo>
                  <a:lnTo>
                    <a:pt x="339" y="664"/>
                  </a:lnTo>
                  <a:lnTo>
                    <a:pt x="339" y="662"/>
                  </a:lnTo>
                  <a:lnTo>
                    <a:pt x="341" y="661"/>
                  </a:lnTo>
                  <a:lnTo>
                    <a:pt x="343" y="661"/>
                  </a:lnTo>
                  <a:lnTo>
                    <a:pt x="353" y="659"/>
                  </a:lnTo>
                  <a:lnTo>
                    <a:pt x="361" y="659"/>
                  </a:lnTo>
                  <a:lnTo>
                    <a:pt x="363" y="661"/>
                  </a:lnTo>
                  <a:lnTo>
                    <a:pt x="366" y="661"/>
                  </a:lnTo>
                  <a:lnTo>
                    <a:pt x="371" y="662"/>
                  </a:lnTo>
                  <a:lnTo>
                    <a:pt x="375" y="661"/>
                  </a:lnTo>
                  <a:lnTo>
                    <a:pt x="380" y="659"/>
                  </a:lnTo>
                  <a:lnTo>
                    <a:pt x="385" y="657"/>
                  </a:lnTo>
                  <a:lnTo>
                    <a:pt x="388" y="657"/>
                  </a:lnTo>
                  <a:lnTo>
                    <a:pt x="392" y="659"/>
                  </a:lnTo>
                  <a:lnTo>
                    <a:pt x="405" y="669"/>
                  </a:lnTo>
                  <a:lnTo>
                    <a:pt x="408" y="671"/>
                  </a:lnTo>
                  <a:lnTo>
                    <a:pt x="413" y="671"/>
                  </a:lnTo>
                  <a:lnTo>
                    <a:pt x="419" y="669"/>
                  </a:lnTo>
                  <a:lnTo>
                    <a:pt x="420" y="669"/>
                  </a:lnTo>
                  <a:lnTo>
                    <a:pt x="422" y="669"/>
                  </a:lnTo>
                  <a:lnTo>
                    <a:pt x="424" y="671"/>
                  </a:lnTo>
                  <a:lnTo>
                    <a:pt x="425" y="671"/>
                  </a:lnTo>
                  <a:lnTo>
                    <a:pt x="425" y="673"/>
                  </a:lnTo>
                  <a:lnTo>
                    <a:pt x="425" y="673"/>
                  </a:lnTo>
                  <a:lnTo>
                    <a:pt x="425" y="674"/>
                  </a:lnTo>
                  <a:lnTo>
                    <a:pt x="427" y="674"/>
                  </a:lnTo>
                  <a:lnTo>
                    <a:pt x="430" y="674"/>
                  </a:lnTo>
                  <a:lnTo>
                    <a:pt x="430" y="674"/>
                  </a:lnTo>
                  <a:lnTo>
                    <a:pt x="429" y="673"/>
                  </a:lnTo>
                  <a:lnTo>
                    <a:pt x="429" y="673"/>
                  </a:lnTo>
                  <a:lnTo>
                    <a:pt x="429" y="671"/>
                  </a:lnTo>
                  <a:lnTo>
                    <a:pt x="429" y="669"/>
                  </a:lnTo>
                  <a:lnTo>
                    <a:pt x="430" y="669"/>
                  </a:lnTo>
                  <a:lnTo>
                    <a:pt x="432" y="669"/>
                  </a:lnTo>
                  <a:lnTo>
                    <a:pt x="434" y="671"/>
                  </a:lnTo>
                  <a:lnTo>
                    <a:pt x="434" y="671"/>
                  </a:lnTo>
                  <a:lnTo>
                    <a:pt x="435" y="673"/>
                  </a:lnTo>
                  <a:lnTo>
                    <a:pt x="435" y="673"/>
                  </a:lnTo>
                  <a:lnTo>
                    <a:pt x="439" y="673"/>
                  </a:lnTo>
                  <a:lnTo>
                    <a:pt x="441" y="673"/>
                  </a:lnTo>
                  <a:lnTo>
                    <a:pt x="442" y="674"/>
                  </a:lnTo>
                  <a:lnTo>
                    <a:pt x="444" y="676"/>
                  </a:lnTo>
                  <a:lnTo>
                    <a:pt x="446" y="678"/>
                  </a:lnTo>
                  <a:lnTo>
                    <a:pt x="446" y="678"/>
                  </a:lnTo>
                  <a:lnTo>
                    <a:pt x="447" y="676"/>
                  </a:lnTo>
                  <a:lnTo>
                    <a:pt x="447" y="676"/>
                  </a:lnTo>
                  <a:lnTo>
                    <a:pt x="449" y="676"/>
                  </a:lnTo>
                  <a:lnTo>
                    <a:pt x="451" y="676"/>
                  </a:lnTo>
                  <a:lnTo>
                    <a:pt x="454" y="676"/>
                  </a:lnTo>
                  <a:lnTo>
                    <a:pt x="459" y="678"/>
                  </a:lnTo>
                  <a:lnTo>
                    <a:pt x="461" y="676"/>
                  </a:lnTo>
                  <a:lnTo>
                    <a:pt x="464" y="671"/>
                  </a:lnTo>
                  <a:lnTo>
                    <a:pt x="466" y="671"/>
                  </a:lnTo>
                  <a:lnTo>
                    <a:pt x="466" y="671"/>
                  </a:lnTo>
                  <a:lnTo>
                    <a:pt x="468" y="671"/>
                  </a:lnTo>
                  <a:lnTo>
                    <a:pt x="468" y="671"/>
                  </a:lnTo>
                  <a:lnTo>
                    <a:pt x="469" y="671"/>
                  </a:lnTo>
                  <a:lnTo>
                    <a:pt x="469" y="671"/>
                  </a:lnTo>
                  <a:lnTo>
                    <a:pt x="471" y="671"/>
                  </a:lnTo>
                  <a:lnTo>
                    <a:pt x="471" y="671"/>
                  </a:lnTo>
                  <a:lnTo>
                    <a:pt x="473" y="671"/>
                  </a:lnTo>
                  <a:lnTo>
                    <a:pt x="474" y="673"/>
                  </a:lnTo>
                  <a:lnTo>
                    <a:pt x="481" y="673"/>
                  </a:lnTo>
                  <a:lnTo>
                    <a:pt x="483" y="673"/>
                  </a:lnTo>
                  <a:lnTo>
                    <a:pt x="484" y="674"/>
                  </a:lnTo>
                  <a:lnTo>
                    <a:pt x="486" y="676"/>
                  </a:lnTo>
                  <a:lnTo>
                    <a:pt x="488" y="676"/>
                  </a:lnTo>
                  <a:lnTo>
                    <a:pt x="491" y="676"/>
                  </a:lnTo>
                  <a:lnTo>
                    <a:pt x="493" y="676"/>
                  </a:lnTo>
                  <a:lnTo>
                    <a:pt x="493" y="678"/>
                  </a:lnTo>
                  <a:lnTo>
                    <a:pt x="495" y="678"/>
                  </a:lnTo>
                  <a:lnTo>
                    <a:pt x="498" y="678"/>
                  </a:lnTo>
                  <a:lnTo>
                    <a:pt x="498" y="679"/>
                  </a:lnTo>
                  <a:lnTo>
                    <a:pt x="498" y="679"/>
                  </a:lnTo>
                  <a:lnTo>
                    <a:pt x="500" y="681"/>
                  </a:lnTo>
                  <a:lnTo>
                    <a:pt x="503" y="679"/>
                  </a:lnTo>
                  <a:lnTo>
                    <a:pt x="505" y="681"/>
                  </a:lnTo>
                  <a:lnTo>
                    <a:pt x="508" y="683"/>
                  </a:lnTo>
                  <a:lnTo>
                    <a:pt x="510" y="683"/>
                  </a:lnTo>
                  <a:lnTo>
                    <a:pt x="510" y="683"/>
                  </a:lnTo>
                  <a:lnTo>
                    <a:pt x="510" y="681"/>
                  </a:lnTo>
                  <a:lnTo>
                    <a:pt x="511" y="681"/>
                  </a:lnTo>
                  <a:lnTo>
                    <a:pt x="513" y="679"/>
                  </a:lnTo>
                  <a:lnTo>
                    <a:pt x="513" y="679"/>
                  </a:lnTo>
                  <a:lnTo>
                    <a:pt x="515" y="681"/>
                  </a:lnTo>
                  <a:lnTo>
                    <a:pt x="517" y="681"/>
                  </a:lnTo>
                  <a:lnTo>
                    <a:pt x="522" y="674"/>
                  </a:lnTo>
                  <a:lnTo>
                    <a:pt x="518" y="671"/>
                  </a:lnTo>
                  <a:lnTo>
                    <a:pt x="518" y="671"/>
                  </a:lnTo>
                  <a:lnTo>
                    <a:pt x="518" y="669"/>
                  </a:lnTo>
                  <a:lnTo>
                    <a:pt x="520" y="669"/>
                  </a:lnTo>
                  <a:lnTo>
                    <a:pt x="522" y="671"/>
                  </a:lnTo>
                  <a:lnTo>
                    <a:pt x="523" y="673"/>
                  </a:lnTo>
                  <a:lnTo>
                    <a:pt x="523" y="673"/>
                  </a:lnTo>
                  <a:lnTo>
                    <a:pt x="525" y="673"/>
                  </a:lnTo>
                  <a:lnTo>
                    <a:pt x="527" y="673"/>
                  </a:lnTo>
                  <a:lnTo>
                    <a:pt x="528" y="674"/>
                  </a:lnTo>
                  <a:lnTo>
                    <a:pt x="530" y="674"/>
                  </a:lnTo>
                  <a:lnTo>
                    <a:pt x="532" y="674"/>
                  </a:lnTo>
                  <a:lnTo>
                    <a:pt x="533" y="676"/>
                  </a:lnTo>
                  <a:lnTo>
                    <a:pt x="535" y="676"/>
                  </a:lnTo>
                  <a:lnTo>
                    <a:pt x="537" y="676"/>
                  </a:lnTo>
                  <a:lnTo>
                    <a:pt x="532" y="678"/>
                  </a:lnTo>
                  <a:lnTo>
                    <a:pt x="528" y="678"/>
                  </a:lnTo>
                  <a:lnTo>
                    <a:pt x="528" y="678"/>
                  </a:lnTo>
                  <a:lnTo>
                    <a:pt x="532" y="678"/>
                  </a:lnTo>
                  <a:lnTo>
                    <a:pt x="537" y="676"/>
                  </a:lnTo>
                  <a:lnTo>
                    <a:pt x="537" y="676"/>
                  </a:lnTo>
                  <a:lnTo>
                    <a:pt x="539" y="676"/>
                  </a:lnTo>
                  <a:lnTo>
                    <a:pt x="540" y="678"/>
                  </a:lnTo>
                  <a:lnTo>
                    <a:pt x="540" y="678"/>
                  </a:lnTo>
                  <a:lnTo>
                    <a:pt x="542" y="679"/>
                  </a:lnTo>
                  <a:lnTo>
                    <a:pt x="544" y="678"/>
                  </a:lnTo>
                  <a:lnTo>
                    <a:pt x="544" y="673"/>
                  </a:lnTo>
                  <a:lnTo>
                    <a:pt x="545" y="673"/>
                  </a:lnTo>
                  <a:lnTo>
                    <a:pt x="545" y="671"/>
                  </a:lnTo>
                  <a:lnTo>
                    <a:pt x="547" y="669"/>
                  </a:lnTo>
                  <a:lnTo>
                    <a:pt x="549" y="669"/>
                  </a:lnTo>
                  <a:lnTo>
                    <a:pt x="549" y="669"/>
                  </a:lnTo>
                  <a:lnTo>
                    <a:pt x="552" y="669"/>
                  </a:lnTo>
                  <a:lnTo>
                    <a:pt x="552" y="669"/>
                  </a:lnTo>
                  <a:lnTo>
                    <a:pt x="554" y="668"/>
                  </a:lnTo>
                  <a:lnTo>
                    <a:pt x="555" y="668"/>
                  </a:lnTo>
                  <a:lnTo>
                    <a:pt x="555" y="668"/>
                  </a:lnTo>
                  <a:lnTo>
                    <a:pt x="557" y="669"/>
                  </a:lnTo>
                  <a:lnTo>
                    <a:pt x="559" y="669"/>
                  </a:lnTo>
                  <a:lnTo>
                    <a:pt x="559" y="671"/>
                  </a:lnTo>
                  <a:lnTo>
                    <a:pt x="560" y="673"/>
                  </a:lnTo>
                  <a:lnTo>
                    <a:pt x="571" y="669"/>
                  </a:lnTo>
                  <a:lnTo>
                    <a:pt x="571" y="669"/>
                  </a:lnTo>
                  <a:lnTo>
                    <a:pt x="572" y="668"/>
                  </a:lnTo>
                  <a:lnTo>
                    <a:pt x="574" y="668"/>
                  </a:lnTo>
                  <a:lnTo>
                    <a:pt x="574" y="668"/>
                  </a:lnTo>
                  <a:lnTo>
                    <a:pt x="576" y="668"/>
                  </a:lnTo>
                  <a:lnTo>
                    <a:pt x="577" y="668"/>
                  </a:lnTo>
                  <a:lnTo>
                    <a:pt x="588" y="673"/>
                  </a:lnTo>
                  <a:lnTo>
                    <a:pt x="591" y="673"/>
                  </a:lnTo>
                  <a:lnTo>
                    <a:pt x="591" y="673"/>
                  </a:lnTo>
                  <a:lnTo>
                    <a:pt x="591" y="674"/>
                  </a:lnTo>
                  <a:lnTo>
                    <a:pt x="593" y="674"/>
                  </a:lnTo>
                  <a:lnTo>
                    <a:pt x="593" y="676"/>
                  </a:lnTo>
                  <a:lnTo>
                    <a:pt x="594" y="676"/>
                  </a:lnTo>
                  <a:lnTo>
                    <a:pt x="594" y="676"/>
                  </a:lnTo>
                  <a:lnTo>
                    <a:pt x="596" y="676"/>
                  </a:lnTo>
                  <a:lnTo>
                    <a:pt x="599" y="678"/>
                  </a:lnTo>
                  <a:lnTo>
                    <a:pt x="599" y="678"/>
                  </a:lnTo>
                  <a:lnTo>
                    <a:pt x="599" y="679"/>
                  </a:lnTo>
                  <a:lnTo>
                    <a:pt x="598" y="683"/>
                  </a:lnTo>
                  <a:lnTo>
                    <a:pt x="599" y="683"/>
                  </a:lnTo>
                  <a:lnTo>
                    <a:pt x="603" y="686"/>
                  </a:lnTo>
                  <a:lnTo>
                    <a:pt x="603" y="688"/>
                  </a:lnTo>
                  <a:lnTo>
                    <a:pt x="601" y="691"/>
                  </a:lnTo>
                  <a:lnTo>
                    <a:pt x="601" y="693"/>
                  </a:lnTo>
                  <a:lnTo>
                    <a:pt x="603" y="693"/>
                  </a:lnTo>
                  <a:lnTo>
                    <a:pt x="603" y="695"/>
                  </a:lnTo>
                  <a:lnTo>
                    <a:pt x="604" y="700"/>
                  </a:lnTo>
                  <a:lnTo>
                    <a:pt x="604" y="701"/>
                  </a:lnTo>
                  <a:lnTo>
                    <a:pt x="606" y="701"/>
                  </a:lnTo>
                  <a:lnTo>
                    <a:pt x="606" y="703"/>
                  </a:lnTo>
                  <a:lnTo>
                    <a:pt x="606" y="703"/>
                  </a:lnTo>
                  <a:lnTo>
                    <a:pt x="604" y="705"/>
                  </a:lnTo>
                  <a:lnTo>
                    <a:pt x="604" y="706"/>
                  </a:lnTo>
                  <a:lnTo>
                    <a:pt x="604" y="708"/>
                  </a:lnTo>
                  <a:lnTo>
                    <a:pt x="606" y="708"/>
                  </a:lnTo>
                  <a:lnTo>
                    <a:pt x="609" y="711"/>
                  </a:lnTo>
                  <a:lnTo>
                    <a:pt x="609" y="711"/>
                  </a:lnTo>
                  <a:lnTo>
                    <a:pt x="611" y="713"/>
                  </a:lnTo>
                  <a:lnTo>
                    <a:pt x="611" y="715"/>
                  </a:lnTo>
                  <a:lnTo>
                    <a:pt x="611" y="715"/>
                  </a:lnTo>
                  <a:lnTo>
                    <a:pt x="611" y="715"/>
                  </a:lnTo>
                  <a:lnTo>
                    <a:pt x="611" y="715"/>
                  </a:lnTo>
                  <a:lnTo>
                    <a:pt x="611" y="720"/>
                  </a:lnTo>
                  <a:lnTo>
                    <a:pt x="611" y="720"/>
                  </a:lnTo>
                  <a:lnTo>
                    <a:pt x="611" y="720"/>
                  </a:lnTo>
                  <a:lnTo>
                    <a:pt x="613" y="722"/>
                  </a:lnTo>
                  <a:lnTo>
                    <a:pt x="613" y="722"/>
                  </a:lnTo>
                  <a:lnTo>
                    <a:pt x="613" y="722"/>
                  </a:lnTo>
                  <a:lnTo>
                    <a:pt x="615" y="722"/>
                  </a:lnTo>
                  <a:lnTo>
                    <a:pt x="616" y="723"/>
                  </a:lnTo>
                  <a:lnTo>
                    <a:pt x="618" y="725"/>
                  </a:lnTo>
                  <a:lnTo>
                    <a:pt x="618" y="727"/>
                  </a:lnTo>
                  <a:lnTo>
                    <a:pt x="618" y="728"/>
                  </a:lnTo>
                  <a:lnTo>
                    <a:pt x="616" y="730"/>
                  </a:lnTo>
                  <a:lnTo>
                    <a:pt x="616" y="732"/>
                  </a:lnTo>
                  <a:lnTo>
                    <a:pt x="609" y="740"/>
                  </a:lnTo>
                  <a:lnTo>
                    <a:pt x="609" y="740"/>
                  </a:lnTo>
                  <a:lnTo>
                    <a:pt x="611" y="740"/>
                  </a:lnTo>
                  <a:lnTo>
                    <a:pt x="613" y="740"/>
                  </a:lnTo>
                  <a:lnTo>
                    <a:pt x="618" y="742"/>
                  </a:lnTo>
                  <a:lnTo>
                    <a:pt x="620" y="742"/>
                  </a:lnTo>
                  <a:lnTo>
                    <a:pt x="638" y="750"/>
                  </a:lnTo>
                  <a:lnTo>
                    <a:pt x="657" y="757"/>
                  </a:lnTo>
                  <a:lnTo>
                    <a:pt x="694" y="772"/>
                  </a:lnTo>
                  <a:lnTo>
                    <a:pt x="713" y="779"/>
                  </a:lnTo>
                  <a:lnTo>
                    <a:pt x="750" y="794"/>
                  </a:lnTo>
                  <a:lnTo>
                    <a:pt x="768" y="801"/>
                  </a:lnTo>
                  <a:lnTo>
                    <a:pt x="768" y="801"/>
                  </a:lnTo>
                  <a:lnTo>
                    <a:pt x="767" y="798"/>
                  </a:lnTo>
                  <a:lnTo>
                    <a:pt x="767" y="794"/>
                  </a:lnTo>
                  <a:lnTo>
                    <a:pt x="767" y="791"/>
                  </a:lnTo>
                  <a:lnTo>
                    <a:pt x="768" y="788"/>
                  </a:lnTo>
                  <a:lnTo>
                    <a:pt x="767" y="784"/>
                  </a:lnTo>
                  <a:lnTo>
                    <a:pt x="767" y="782"/>
                  </a:lnTo>
                  <a:lnTo>
                    <a:pt x="767" y="781"/>
                  </a:lnTo>
                  <a:lnTo>
                    <a:pt x="768" y="781"/>
                  </a:lnTo>
                  <a:lnTo>
                    <a:pt x="772" y="781"/>
                  </a:lnTo>
                  <a:lnTo>
                    <a:pt x="773" y="781"/>
                  </a:lnTo>
                  <a:lnTo>
                    <a:pt x="775" y="782"/>
                  </a:lnTo>
                  <a:lnTo>
                    <a:pt x="775" y="781"/>
                  </a:lnTo>
                  <a:lnTo>
                    <a:pt x="772" y="777"/>
                  </a:lnTo>
                  <a:lnTo>
                    <a:pt x="772" y="776"/>
                  </a:lnTo>
                  <a:lnTo>
                    <a:pt x="772" y="772"/>
                  </a:lnTo>
                  <a:lnTo>
                    <a:pt x="770" y="772"/>
                  </a:lnTo>
                  <a:lnTo>
                    <a:pt x="770" y="771"/>
                  </a:lnTo>
                  <a:lnTo>
                    <a:pt x="767" y="769"/>
                  </a:lnTo>
                  <a:lnTo>
                    <a:pt x="765" y="769"/>
                  </a:lnTo>
                  <a:lnTo>
                    <a:pt x="765" y="769"/>
                  </a:lnTo>
                  <a:lnTo>
                    <a:pt x="765" y="769"/>
                  </a:lnTo>
                  <a:lnTo>
                    <a:pt x="763" y="769"/>
                  </a:lnTo>
                  <a:lnTo>
                    <a:pt x="762" y="769"/>
                  </a:lnTo>
                  <a:lnTo>
                    <a:pt x="760" y="767"/>
                  </a:lnTo>
                  <a:lnTo>
                    <a:pt x="760" y="766"/>
                  </a:lnTo>
                  <a:lnTo>
                    <a:pt x="760" y="766"/>
                  </a:lnTo>
                  <a:lnTo>
                    <a:pt x="762" y="766"/>
                  </a:lnTo>
                  <a:lnTo>
                    <a:pt x="762" y="764"/>
                  </a:lnTo>
                  <a:lnTo>
                    <a:pt x="763" y="764"/>
                  </a:lnTo>
                  <a:lnTo>
                    <a:pt x="765" y="764"/>
                  </a:lnTo>
                  <a:lnTo>
                    <a:pt x="765" y="764"/>
                  </a:lnTo>
                  <a:lnTo>
                    <a:pt x="765" y="764"/>
                  </a:lnTo>
                  <a:lnTo>
                    <a:pt x="765" y="764"/>
                  </a:lnTo>
                  <a:lnTo>
                    <a:pt x="765" y="762"/>
                  </a:lnTo>
                  <a:lnTo>
                    <a:pt x="765" y="762"/>
                  </a:lnTo>
                  <a:lnTo>
                    <a:pt x="765" y="760"/>
                  </a:lnTo>
                  <a:lnTo>
                    <a:pt x="765" y="760"/>
                  </a:lnTo>
                  <a:lnTo>
                    <a:pt x="763" y="760"/>
                  </a:lnTo>
                  <a:lnTo>
                    <a:pt x="763" y="759"/>
                  </a:lnTo>
                  <a:lnTo>
                    <a:pt x="763" y="757"/>
                  </a:lnTo>
                  <a:lnTo>
                    <a:pt x="765" y="755"/>
                  </a:lnTo>
                  <a:lnTo>
                    <a:pt x="765" y="754"/>
                  </a:lnTo>
                  <a:lnTo>
                    <a:pt x="763" y="754"/>
                  </a:lnTo>
                  <a:lnTo>
                    <a:pt x="763" y="752"/>
                  </a:lnTo>
                  <a:lnTo>
                    <a:pt x="762" y="752"/>
                  </a:lnTo>
                  <a:lnTo>
                    <a:pt x="763" y="750"/>
                  </a:lnTo>
                  <a:lnTo>
                    <a:pt x="765" y="747"/>
                  </a:lnTo>
                  <a:lnTo>
                    <a:pt x="765" y="745"/>
                  </a:lnTo>
                  <a:lnTo>
                    <a:pt x="765" y="744"/>
                  </a:lnTo>
                  <a:lnTo>
                    <a:pt x="765" y="742"/>
                  </a:lnTo>
                  <a:lnTo>
                    <a:pt x="767" y="740"/>
                  </a:lnTo>
                  <a:lnTo>
                    <a:pt x="768" y="738"/>
                  </a:lnTo>
                  <a:lnTo>
                    <a:pt x="768" y="737"/>
                  </a:lnTo>
                  <a:lnTo>
                    <a:pt x="768" y="735"/>
                  </a:lnTo>
                  <a:lnTo>
                    <a:pt x="770" y="733"/>
                  </a:lnTo>
                  <a:lnTo>
                    <a:pt x="770" y="732"/>
                  </a:lnTo>
                  <a:lnTo>
                    <a:pt x="773" y="727"/>
                  </a:lnTo>
                  <a:lnTo>
                    <a:pt x="775" y="723"/>
                  </a:lnTo>
                  <a:lnTo>
                    <a:pt x="775" y="722"/>
                  </a:lnTo>
                  <a:lnTo>
                    <a:pt x="775" y="718"/>
                  </a:lnTo>
                  <a:lnTo>
                    <a:pt x="775" y="715"/>
                  </a:lnTo>
                  <a:lnTo>
                    <a:pt x="775" y="715"/>
                  </a:lnTo>
                  <a:lnTo>
                    <a:pt x="777" y="713"/>
                  </a:lnTo>
                  <a:lnTo>
                    <a:pt x="777" y="711"/>
                  </a:lnTo>
                  <a:lnTo>
                    <a:pt x="777" y="711"/>
                  </a:lnTo>
                  <a:lnTo>
                    <a:pt x="777" y="710"/>
                  </a:lnTo>
                  <a:lnTo>
                    <a:pt x="777" y="706"/>
                  </a:lnTo>
                  <a:lnTo>
                    <a:pt x="777" y="705"/>
                  </a:lnTo>
                  <a:lnTo>
                    <a:pt x="778" y="705"/>
                  </a:lnTo>
                  <a:lnTo>
                    <a:pt x="780" y="703"/>
                  </a:lnTo>
                  <a:lnTo>
                    <a:pt x="782" y="701"/>
                  </a:lnTo>
                  <a:lnTo>
                    <a:pt x="782" y="701"/>
                  </a:lnTo>
                  <a:lnTo>
                    <a:pt x="782" y="700"/>
                  </a:lnTo>
                  <a:lnTo>
                    <a:pt x="782" y="700"/>
                  </a:lnTo>
                  <a:lnTo>
                    <a:pt x="782" y="696"/>
                  </a:lnTo>
                  <a:lnTo>
                    <a:pt x="782" y="696"/>
                  </a:lnTo>
                  <a:lnTo>
                    <a:pt x="784" y="696"/>
                  </a:lnTo>
                  <a:lnTo>
                    <a:pt x="782" y="695"/>
                  </a:lnTo>
                  <a:lnTo>
                    <a:pt x="780" y="689"/>
                  </a:lnTo>
                  <a:lnTo>
                    <a:pt x="780" y="688"/>
                  </a:lnTo>
                  <a:lnTo>
                    <a:pt x="780" y="686"/>
                  </a:lnTo>
                  <a:lnTo>
                    <a:pt x="782" y="683"/>
                  </a:lnTo>
                  <a:lnTo>
                    <a:pt x="782" y="681"/>
                  </a:lnTo>
                  <a:lnTo>
                    <a:pt x="780" y="679"/>
                  </a:lnTo>
                  <a:lnTo>
                    <a:pt x="778" y="679"/>
                  </a:lnTo>
                  <a:lnTo>
                    <a:pt x="778" y="679"/>
                  </a:lnTo>
                  <a:lnTo>
                    <a:pt x="778" y="679"/>
                  </a:lnTo>
                  <a:lnTo>
                    <a:pt x="778" y="679"/>
                  </a:lnTo>
                  <a:lnTo>
                    <a:pt x="777" y="679"/>
                  </a:lnTo>
                  <a:lnTo>
                    <a:pt x="778" y="679"/>
                  </a:lnTo>
                  <a:lnTo>
                    <a:pt x="778" y="678"/>
                  </a:lnTo>
                  <a:lnTo>
                    <a:pt x="778" y="678"/>
                  </a:lnTo>
                  <a:lnTo>
                    <a:pt x="780" y="676"/>
                  </a:lnTo>
                  <a:lnTo>
                    <a:pt x="782" y="678"/>
                  </a:lnTo>
                  <a:lnTo>
                    <a:pt x="784" y="678"/>
                  </a:lnTo>
                  <a:lnTo>
                    <a:pt x="784" y="674"/>
                  </a:lnTo>
                  <a:lnTo>
                    <a:pt x="784" y="669"/>
                  </a:lnTo>
                  <a:lnTo>
                    <a:pt x="784" y="668"/>
                  </a:lnTo>
                  <a:lnTo>
                    <a:pt x="784" y="664"/>
                  </a:lnTo>
                  <a:lnTo>
                    <a:pt x="784" y="664"/>
                  </a:lnTo>
                  <a:lnTo>
                    <a:pt x="784" y="662"/>
                  </a:lnTo>
                  <a:lnTo>
                    <a:pt x="787" y="661"/>
                  </a:lnTo>
                  <a:lnTo>
                    <a:pt x="787" y="661"/>
                  </a:lnTo>
                  <a:lnTo>
                    <a:pt x="789" y="659"/>
                  </a:lnTo>
                  <a:lnTo>
                    <a:pt x="790" y="659"/>
                  </a:lnTo>
                  <a:lnTo>
                    <a:pt x="790" y="657"/>
                  </a:lnTo>
                  <a:lnTo>
                    <a:pt x="790" y="656"/>
                  </a:lnTo>
                  <a:lnTo>
                    <a:pt x="790" y="656"/>
                  </a:lnTo>
                  <a:lnTo>
                    <a:pt x="790" y="654"/>
                  </a:lnTo>
                  <a:lnTo>
                    <a:pt x="790" y="654"/>
                  </a:lnTo>
                  <a:lnTo>
                    <a:pt x="789" y="651"/>
                  </a:lnTo>
                  <a:lnTo>
                    <a:pt x="787" y="649"/>
                  </a:lnTo>
                  <a:lnTo>
                    <a:pt x="789" y="649"/>
                  </a:lnTo>
                  <a:lnTo>
                    <a:pt x="790" y="647"/>
                  </a:lnTo>
                  <a:lnTo>
                    <a:pt x="792" y="649"/>
                  </a:lnTo>
                  <a:lnTo>
                    <a:pt x="794" y="649"/>
                  </a:lnTo>
                  <a:lnTo>
                    <a:pt x="795" y="649"/>
                  </a:lnTo>
                  <a:lnTo>
                    <a:pt x="797" y="647"/>
                  </a:lnTo>
                  <a:lnTo>
                    <a:pt x="799" y="642"/>
                  </a:lnTo>
                  <a:lnTo>
                    <a:pt x="802" y="637"/>
                  </a:lnTo>
                  <a:lnTo>
                    <a:pt x="804" y="634"/>
                  </a:lnTo>
                  <a:lnTo>
                    <a:pt x="806" y="634"/>
                  </a:lnTo>
                  <a:lnTo>
                    <a:pt x="806" y="632"/>
                  </a:lnTo>
                  <a:lnTo>
                    <a:pt x="806" y="629"/>
                  </a:lnTo>
                  <a:lnTo>
                    <a:pt x="806" y="627"/>
                  </a:lnTo>
                  <a:lnTo>
                    <a:pt x="806" y="625"/>
                  </a:lnTo>
                  <a:lnTo>
                    <a:pt x="807" y="625"/>
                  </a:lnTo>
                  <a:lnTo>
                    <a:pt x="809" y="624"/>
                  </a:lnTo>
                  <a:lnTo>
                    <a:pt x="809" y="622"/>
                  </a:lnTo>
                  <a:lnTo>
                    <a:pt x="809" y="622"/>
                  </a:lnTo>
                  <a:lnTo>
                    <a:pt x="812" y="620"/>
                  </a:lnTo>
                  <a:lnTo>
                    <a:pt x="812" y="618"/>
                  </a:lnTo>
                  <a:lnTo>
                    <a:pt x="812" y="618"/>
                  </a:lnTo>
                  <a:lnTo>
                    <a:pt x="812" y="618"/>
                  </a:lnTo>
                  <a:lnTo>
                    <a:pt x="812" y="617"/>
                  </a:lnTo>
                  <a:lnTo>
                    <a:pt x="812" y="615"/>
                  </a:lnTo>
                  <a:lnTo>
                    <a:pt x="812" y="613"/>
                  </a:lnTo>
                  <a:lnTo>
                    <a:pt x="812" y="612"/>
                  </a:lnTo>
                  <a:lnTo>
                    <a:pt x="816" y="610"/>
                  </a:lnTo>
                  <a:lnTo>
                    <a:pt x="816" y="608"/>
                  </a:lnTo>
                  <a:lnTo>
                    <a:pt x="817" y="608"/>
                  </a:lnTo>
                  <a:lnTo>
                    <a:pt x="817" y="607"/>
                  </a:lnTo>
                  <a:lnTo>
                    <a:pt x="817" y="605"/>
                  </a:lnTo>
                  <a:lnTo>
                    <a:pt x="817" y="605"/>
                  </a:lnTo>
                  <a:lnTo>
                    <a:pt x="821" y="603"/>
                  </a:lnTo>
                  <a:lnTo>
                    <a:pt x="822" y="603"/>
                  </a:lnTo>
                  <a:lnTo>
                    <a:pt x="824" y="602"/>
                  </a:lnTo>
                  <a:lnTo>
                    <a:pt x="829" y="602"/>
                  </a:lnTo>
                  <a:lnTo>
                    <a:pt x="831" y="603"/>
                  </a:lnTo>
                  <a:lnTo>
                    <a:pt x="831" y="603"/>
                  </a:lnTo>
                  <a:lnTo>
                    <a:pt x="833" y="603"/>
                  </a:lnTo>
                  <a:lnTo>
                    <a:pt x="833" y="603"/>
                  </a:lnTo>
                  <a:lnTo>
                    <a:pt x="833" y="602"/>
                  </a:lnTo>
                  <a:lnTo>
                    <a:pt x="833" y="602"/>
                  </a:lnTo>
                  <a:lnTo>
                    <a:pt x="834" y="602"/>
                  </a:lnTo>
                  <a:lnTo>
                    <a:pt x="834" y="602"/>
                  </a:lnTo>
                  <a:lnTo>
                    <a:pt x="836" y="602"/>
                  </a:lnTo>
                  <a:lnTo>
                    <a:pt x="836" y="602"/>
                  </a:lnTo>
                  <a:lnTo>
                    <a:pt x="836" y="600"/>
                  </a:lnTo>
                  <a:lnTo>
                    <a:pt x="836" y="598"/>
                  </a:lnTo>
                  <a:lnTo>
                    <a:pt x="836" y="597"/>
                  </a:lnTo>
                  <a:lnTo>
                    <a:pt x="834" y="597"/>
                  </a:lnTo>
                  <a:lnTo>
                    <a:pt x="834" y="598"/>
                  </a:lnTo>
                  <a:lnTo>
                    <a:pt x="833" y="598"/>
                  </a:lnTo>
                  <a:lnTo>
                    <a:pt x="831" y="597"/>
                  </a:lnTo>
                  <a:lnTo>
                    <a:pt x="831" y="597"/>
                  </a:lnTo>
                  <a:lnTo>
                    <a:pt x="831" y="597"/>
                  </a:lnTo>
                  <a:lnTo>
                    <a:pt x="831" y="595"/>
                  </a:lnTo>
                  <a:lnTo>
                    <a:pt x="829" y="593"/>
                  </a:lnTo>
                  <a:lnTo>
                    <a:pt x="829" y="593"/>
                  </a:lnTo>
                  <a:lnTo>
                    <a:pt x="829" y="590"/>
                  </a:lnTo>
                  <a:lnTo>
                    <a:pt x="829" y="588"/>
                  </a:lnTo>
                  <a:lnTo>
                    <a:pt x="833" y="588"/>
                  </a:lnTo>
                  <a:lnTo>
                    <a:pt x="834" y="588"/>
                  </a:lnTo>
                  <a:lnTo>
                    <a:pt x="836" y="588"/>
                  </a:lnTo>
                  <a:lnTo>
                    <a:pt x="838" y="588"/>
                  </a:lnTo>
                  <a:lnTo>
                    <a:pt x="838" y="590"/>
                  </a:lnTo>
                  <a:lnTo>
                    <a:pt x="838" y="591"/>
                  </a:lnTo>
                  <a:lnTo>
                    <a:pt x="838" y="593"/>
                  </a:lnTo>
                  <a:lnTo>
                    <a:pt x="838" y="593"/>
                  </a:lnTo>
                  <a:lnTo>
                    <a:pt x="838" y="595"/>
                  </a:lnTo>
                  <a:lnTo>
                    <a:pt x="839" y="595"/>
                  </a:lnTo>
                  <a:lnTo>
                    <a:pt x="839" y="597"/>
                  </a:lnTo>
                  <a:lnTo>
                    <a:pt x="841" y="595"/>
                  </a:lnTo>
                  <a:lnTo>
                    <a:pt x="843" y="593"/>
                  </a:lnTo>
                  <a:lnTo>
                    <a:pt x="843" y="591"/>
                  </a:lnTo>
                  <a:lnTo>
                    <a:pt x="844" y="588"/>
                  </a:lnTo>
                  <a:lnTo>
                    <a:pt x="843" y="588"/>
                  </a:lnTo>
                  <a:lnTo>
                    <a:pt x="841" y="588"/>
                  </a:lnTo>
                  <a:lnTo>
                    <a:pt x="839" y="586"/>
                  </a:lnTo>
                  <a:lnTo>
                    <a:pt x="838" y="586"/>
                  </a:lnTo>
                  <a:lnTo>
                    <a:pt x="838" y="583"/>
                  </a:lnTo>
                  <a:lnTo>
                    <a:pt x="838" y="583"/>
                  </a:lnTo>
                  <a:lnTo>
                    <a:pt x="838" y="581"/>
                  </a:lnTo>
                  <a:lnTo>
                    <a:pt x="838" y="581"/>
                  </a:lnTo>
                  <a:lnTo>
                    <a:pt x="834" y="581"/>
                  </a:lnTo>
                  <a:lnTo>
                    <a:pt x="834" y="580"/>
                  </a:lnTo>
                  <a:lnTo>
                    <a:pt x="836" y="580"/>
                  </a:lnTo>
                  <a:lnTo>
                    <a:pt x="838" y="580"/>
                  </a:lnTo>
                  <a:lnTo>
                    <a:pt x="838" y="578"/>
                  </a:lnTo>
                  <a:lnTo>
                    <a:pt x="836" y="578"/>
                  </a:lnTo>
                  <a:lnTo>
                    <a:pt x="834" y="578"/>
                  </a:lnTo>
                  <a:lnTo>
                    <a:pt x="834" y="576"/>
                  </a:lnTo>
                  <a:lnTo>
                    <a:pt x="833" y="576"/>
                  </a:lnTo>
                  <a:lnTo>
                    <a:pt x="833" y="576"/>
                  </a:lnTo>
                  <a:lnTo>
                    <a:pt x="834" y="575"/>
                  </a:lnTo>
                  <a:lnTo>
                    <a:pt x="838" y="569"/>
                  </a:lnTo>
                  <a:lnTo>
                    <a:pt x="839" y="569"/>
                  </a:lnTo>
                  <a:lnTo>
                    <a:pt x="841" y="568"/>
                  </a:lnTo>
                  <a:lnTo>
                    <a:pt x="843" y="566"/>
                  </a:lnTo>
                  <a:lnTo>
                    <a:pt x="844" y="554"/>
                  </a:lnTo>
                  <a:lnTo>
                    <a:pt x="846" y="553"/>
                  </a:lnTo>
                  <a:lnTo>
                    <a:pt x="849" y="553"/>
                  </a:lnTo>
                  <a:lnTo>
                    <a:pt x="848" y="553"/>
                  </a:lnTo>
                  <a:lnTo>
                    <a:pt x="846" y="551"/>
                  </a:lnTo>
                  <a:lnTo>
                    <a:pt x="844" y="549"/>
                  </a:lnTo>
                  <a:lnTo>
                    <a:pt x="843" y="549"/>
                  </a:lnTo>
                  <a:lnTo>
                    <a:pt x="841" y="549"/>
                  </a:lnTo>
                  <a:lnTo>
                    <a:pt x="839" y="549"/>
                  </a:lnTo>
                  <a:lnTo>
                    <a:pt x="839" y="549"/>
                  </a:lnTo>
                  <a:lnTo>
                    <a:pt x="839" y="548"/>
                  </a:lnTo>
                  <a:lnTo>
                    <a:pt x="843" y="544"/>
                  </a:lnTo>
                  <a:lnTo>
                    <a:pt x="843" y="544"/>
                  </a:lnTo>
                  <a:lnTo>
                    <a:pt x="843" y="544"/>
                  </a:lnTo>
                  <a:lnTo>
                    <a:pt x="844" y="544"/>
                  </a:lnTo>
                  <a:lnTo>
                    <a:pt x="844" y="546"/>
                  </a:lnTo>
                  <a:lnTo>
                    <a:pt x="844" y="548"/>
                  </a:lnTo>
                  <a:lnTo>
                    <a:pt x="844" y="548"/>
                  </a:lnTo>
                  <a:lnTo>
                    <a:pt x="846" y="546"/>
                  </a:lnTo>
                  <a:lnTo>
                    <a:pt x="848" y="544"/>
                  </a:lnTo>
                  <a:lnTo>
                    <a:pt x="849" y="544"/>
                  </a:lnTo>
                  <a:lnTo>
                    <a:pt x="849" y="542"/>
                  </a:lnTo>
                  <a:lnTo>
                    <a:pt x="849" y="536"/>
                  </a:lnTo>
                  <a:lnTo>
                    <a:pt x="851" y="529"/>
                  </a:lnTo>
                  <a:lnTo>
                    <a:pt x="851" y="527"/>
                  </a:lnTo>
                  <a:lnTo>
                    <a:pt x="858" y="520"/>
                  </a:lnTo>
                  <a:lnTo>
                    <a:pt x="858" y="520"/>
                  </a:lnTo>
                  <a:lnTo>
                    <a:pt x="858" y="519"/>
                  </a:lnTo>
                  <a:lnTo>
                    <a:pt x="865" y="515"/>
                  </a:lnTo>
                  <a:lnTo>
                    <a:pt x="865" y="515"/>
                  </a:lnTo>
                  <a:lnTo>
                    <a:pt x="866" y="514"/>
                  </a:lnTo>
                  <a:lnTo>
                    <a:pt x="866" y="514"/>
                  </a:lnTo>
                  <a:lnTo>
                    <a:pt x="868" y="512"/>
                  </a:lnTo>
                  <a:lnTo>
                    <a:pt x="870" y="510"/>
                  </a:lnTo>
                  <a:lnTo>
                    <a:pt x="871" y="510"/>
                  </a:lnTo>
                  <a:lnTo>
                    <a:pt x="871" y="509"/>
                  </a:lnTo>
                  <a:lnTo>
                    <a:pt x="871" y="509"/>
                  </a:lnTo>
                  <a:lnTo>
                    <a:pt x="868" y="509"/>
                  </a:lnTo>
                  <a:lnTo>
                    <a:pt x="868" y="509"/>
                  </a:lnTo>
                  <a:lnTo>
                    <a:pt x="868" y="507"/>
                  </a:lnTo>
                  <a:lnTo>
                    <a:pt x="870" y="507"/>
                  </a:lnTo>
                  <a:lnTo>
                    <a:pt x="870" y="507"/>
                  </a:lnTo>
                  <a:lnTo>
                    <a:pt x="870" y="505"/>
                  </a:lnTo>
                  <a:lnTo>
                    <a:pt x="871" y="505"/>
                  </a:lnTo>
                  <a:lnTo>
                    <a:pt x="871" y="505"/>
                  </a:lnTo>
                  <a:lnTo>
                    <a:pt x="871" y="505"/>
                  </a:lnTo>
                  <a:lnTo>
                    <a:pt x="875" y="505"/>
                  </a:lnTo>
                  <a:lnTo>
                    <a:pt x="876" y="504"/>
                  </a:lnTo>
                  <a:lnTo>
                    <a:pt x="876" y="504"/>
                  </a:lnTo>
                  <a:lnTo>
                    <a:pt x="875" y="504"/>
                  </a:lnTo>
                  <a:lnTo>
                    <a:pt x="870" y="502"/>
                  </a:lnTo>
                  <a:lnTo>
                    <a:pt x="868" y="504"/>
                  </a:lnTo>
                  <a:lnTo>
                    <a:pt x="868" y="504"/>
                  </a:lnTo>
                  <a:lnTo>
                    <a:pt x="868" y="504"/>
                  </a:lnTo>
                  <a:lnTo>
                    <a:pt x="866" y="502"/>
                  </a:lnTo>
                  <a:lnTo>
                    <a:pt x="865" y="502"/>
                  </a:lnTo>
                  <a:lnTo>
                    <a:pt x="865" y="500"/>
                  </a:lnTo>
                  <a:lnTo>
                    <a:pt x="866" y="500"/>
                  </a:lnTo>
                  <a:lnTo>
                    <a:pt x="868" y="502"/>
                  </a:lnTo>
                  <a:lnTo>
                    <a:pt x="870" y="500"/>
                  </a:lnTo>
                  <a:lnTo>
                    <a:pt x="871" y="500"/>
                  </a:lnTo>
                  <a:lnTo>
                    <a:pt x="871" y="498"/>
                  </a:lnTo>
                  <a:lnTo>
                    <a:pt x="871" y="498"/>
                  </a:lnTo>
                  <a:lnTo>
                    <a:pt x="873" y="497"/>
                  </a:lnTo>
                  <a:lnTo>
                    <a:pt x="875" y="498"/>
                  </a:lnTo>
                  <a:lnTo>
                    <a:pt x="876" y="500"/>
                  </a:lnTo>
                  <a:lnTo>
                    <a:pt x="878" y="502"/>
                  </a:lnTo>
                  <a:lnTo>
                    <a:pt x="878" y="500"/>
                  </a:lnTo>
                  <a:lnTo>
                    <a:pt x="878" y="500"/>
                  </a:lnTo>
                  <a:lnTo>
                    <a:pt x="880" y="497"/>
                  </a:lnTo>
                  <a:lnTo>
                    <a:pt x="880" y="495"/>
                  </a:lnTo>
                  <a:lnTo>
                    <a:pt x="882" y="492"/>
                  </a:lnTo>
                  <a:lnTo>
                    <a:pt x="882" y="490"/>
                  </a:lnTo>
                  <a:lnTo>
                    <a:pt x="880" y="488"/>
                  </a:lnTo>
                  <a:lnTo>
                    <a:pt x="880" y="488"/>
                  </a:lnTo>
                  <a:lnTo>
                    <a:pt x="880" y="490"/>
                  </a:lnTo>
                  <a:lnTo>
                    <a:pt x="880" y="490"/>
                  </a:lnTo>
                  <a:lnTo>
                    <a:pt x="878" y="490"/>
                  </a:lnTo>
                  <a:lnTo>
                    <a:pt x="876" y="490"/>
                  </a:lnTo>
                  <a:lnTo>
                    <a:pt x="876" y="488"/>
                  </a:lnTo>
                  <a:lnTo>
                    <a:pt x="878" y="487"/>
                  </a:lnTo>
                  <a:lnTo>
                    <a:pt x="878" y="487"/>
                  </a:lnTo>
                  <a:lnTo>
                    <a:pt x="880" y="487"/>
                  </a:lnTo>
                  <a:lnTo>
                    <a:pt x="882" y="487"/>
                  </a:lnTo>
                  <a:lnTo>
                    <a:pt x="882" y="487"/>
                  </a:lnTo>
                  <a:lnTo>
                    <a:pt x="883" y="482"/>
                  </a:lnTo>
                  <a:lnTo>
                    <a:pt x="883" y="480"/>
                  </a:lnTo>
                  <a:lnTo>
                    <a:pt x="883" y="480"/>
                  </a:lnTo>
                  <a:lnTo>
                    <a:pt x="883" y="478"/>
                  </a:lnTo>
                  <a:lnTo>
                    <a:pt x="882" y="478"/>
                  </a:lnTo>
                  <a:lnTo>
                    <a:pt x="882" y="477"/>
                  </a:lnTo>
                  <a:lnTo>
                    <a:pt x="885" y="475"/>
                  </a:lnTo>
                  <a:lnTo>
                    <a:pt x="883" y="473"/>
                  </a:lnTo>
                  <a:lnTo>
                    <a:pt x="885" y="470"/>
                  </a:lnTo>
                  <a:lnTo>
                    <a:pt x="885" y="468"/>
                  </a:lnTo>
                  <a:lnTo>
                    <a:pt x="885" y="470"/>
                  </a:lnTo>
                  <a:lnTo>
                    <a:pt x="883" y="471"/>
                  </a:lnTo>
                  <a:lnTo>
                    <a:pt x="882" y="471"/>
                  </a:lnTo>
                  <a:lnTo>
                    <a:pt x="880" y="473"/>
                  </a:lnTo>
                  <a:lnTo>
                    <a:pt x="882" y="471"/>
                  </a:lnTo>
                  <a:lnTo>
                    <a:pt x="883" y="466"/>
                  </a:lnTo>
                  <a:lnTo>
                    <a:pt x="883" y="465"/>
                  </a:lnTo>
                  <a:lnTo>
                    <a:pt x="882" y="466"/>
                  </a:lnTo>
                  <a:lnTo>
                    <a:pt x="878" y="466"/>
                  </a:lnTo>
                  <a:lnTo>
                    <a:pt x="875" y="468"/>
                  </a:lnTo>
                  <a:lnTo>
                    <a:pt x="875" y="466"/>
                  </a:lnTo>
                  <a:lnTo>
                    <a:pt x="876" y="466"/>
                  </a:lnTo>
                  <a:lnTo>
                    <a:pt x="876" y="466"/>
                  </a:lnTo>
                  <a:lnTo>
                    <a:pt x="876" y="466"/>
                  </a:lnTo>
                  <a:lnTo>
                    <a:pt x="878" y="465"/>
                  </a:lnTo>
                  <a:lnTo>
                    <a:pt x="876" y="465"/>
                  </a:lnTo>
                  <a:lnTo>
                    <a:pt x="875" y="463"/>
                  </a:lnTo>
                  <a:lnTo>
                    <a:pt x="876" y="461"/>
                  </a:lnTo>
                  <a:lnTo>
                    <a:pt x="876" y="460"/>
                  </a:lnTo>
                  <a:lnTo>
                    <a:pt x="878" y="461"/>
                  </a:lnTo>
                  <a:lnTo>
                    <a:pt x="878" y="463"/>
                  </a:lnTo>
                  <a:lnTo>
                    <a:pt x="880" y="463"/>
                  </a:lnTo>
                  <a:lnTo>
                    <a:pt x="883" y="463"/>
                  </a:lnTo>
                  <a:lnTo>
                    <a:pt x="883" y="463"/>
                  </a:lnTo>
                  <a:lnTo>
                    <a:pt x="885" y="463"/>
                  </a:lnTo>
                  <a:lnTo>
                    <a:pt x="887" y="463"/>
                  </a:lnTo>
                  <a:lnTo>
                    <a:pt x="887" y="463"/>
                  </a:lnTo>
                  <a:lnTo>
                    <a:pt x="888" y="461"/>
                  </a:lnTo>
                  <a:lnTo>
                    <a:pt x="888" y="461"/>
                  </a:lnTo>
                  <a:lnTo>
                    <a:pt x="892" y="461"/>
                  </a:lnTo>
                  <a:lnTo>
                    <a:pt x="892" y="461"/>
                  </a:lnTo>
                  <a:lnTo>
                    <a:pt x="892" y="461"/>
                  </a:lnTo>
                  <a:lnTo>
                    <a:pt x="893" y="460"/>
                  </a:lnTo>
                  <a:lnTo>
                    <a:pt x="893" y="460"/>
                  </a:lnTo>
                  <a:lnTo>
                    <a:pt x="893" y="460"/>
                  </a:lnTo>
                  <a:lnTo>
                    <a:pt x="895" y="458"/>
                  </a:lnTo>
                  <a:lnTo>
                    <a:pt x="895" y="458"/>
                  </a:lnTo>
                  <a:lnTo>
                    <a:pt x="895" y="458"/>
                  </a:lnTo>
                  <a:lnTo>
                    <a:pt x="895" y="456"/>
                  </a:lnTo>
                  <a:lnTo>
                    <a:pt x="895" y="456"/>
                  </a:lnTo>
                  <a:lnTo>
                    <a:pt x="895" y="455"/>
                  </a:lnTo>
                  <a:lnTo>
                    <a:pt x="895" y="455"/>
                  </a:lnTo>
                  <a:lnTo>
                    <a:pt x="895" y="455"/>
                  </a:lnTo>
                  <a:lnTo>
                    <a:pt x="895" y="453"/>
                  </a:lnTo>
                  <a:lnTo>
                    <a:pt x="897" y="451"/>
                  </a:lnTo>
                  <a:lnTo>
                    <a:pt x="898" y="449"/>
                  </a:lnTo>
                  <a:lnTo>
                    <a:pt x="900" y="448"/>
                  </a:lnTo>
                  <a:lnTo>
                    <a:pt x="900" y="446"/>
                  </a:lnTo>
                  <a:lnTo>
                    <a:pt x="898" y="446"/>
                  </a:lnTo>
                  <a:lnTo>
                    <a:pt x="898" y="446"/>
                  </a:lnTo>
                  <a:lnTo>
                    <a:pt x="897" y="448"/>
                  </a:lnTo>
                  <a:lnTo>
                    <a:pt x="895" y="448"/>
                  </a:lnTo>
                  <a:lnTo>
                    <a:pt x="895" y="446"/>
                  </a:lnTo>
                  <a:lnTo>
                    <a:pt x="893" y="446"/>
                  </a:lnTo>
                  <a:lnTo>
                    <a:pt x="893" y="444"/>
                  </a:lnTo>
                  <a:lnTo>
                    <a:pt x="895" y="444"/>
                  </a:lnTo>
                  <a:lnTo>
                    <a:pt x="895" y="444"/>
                  </a:lnTo>
                  <a:lnTo>
                    <a:pt x="897" y="444"/>
                  </a:lnTo>
                  <a:lnTo>
                    <a:pt x="897" y="443"/>
                  </a:lnTo>
                  <a:lnTo>
                    <a:pt x="897" y="443"/>
                  </a:lnTo>
                  <a:lnTo>
                    <a:pt x="895" y="443"/>
                  </a:lnTo>
                  <a:lnTo>
                    <a:pt x="895" y="443"/>
                  </a:lnTo>
                  <a:lnTo>
                    <a:pt x="898" y="439"/>
                  </a:lnTo>
                  <a:lnTo>
                    <a:pt x="902" y="439"/>
                  </a:lnTo>
                  <a:lnTo>
                    <a:pt x="904" y="439"/>
                  </a:lnTo>
                  <a:lnTo>
                    <a:pt x="902" y="443"/>
                  </a:lnTo>
                  <a:lnTo>
                    <a:pt x="902" y="443"/>
                  </a:lnTo>
                  <a:lnTo>
                    <a:pt x="902" y="444"/>
                  </a:lnTo>
                  <a:lnTo>
                    <a:pt x="902" y="443"/>
                  </a:lnTo>
                  <a:lnTo>
                    <a:pt x="905" y="441"/>
                  </a:lnTo>
                  <a:lnTo>
                    <a:pt x="905" y="439"/>
                  </a:lnTo>
                  <a:lnTo>
                    <a:pt x="905" y="438"/>
                  </a:lnTo>
                  <a:lnTo>
                    <a:pt x="905" y="436"/>
                  </a:lnTo>
                  <a:lnTo>
                    <a:pt x="909" y="434"/>
                  </a:lnTo>
                  <a:lnTo>
                    <a:pt x="909" y="434"/>
                  </a:lnTo>
                  <a:lnTo>
                    <a:pt x="910" y="431"/>
                  </a:lnTo>
                  <a:lnTo>
                    <a:pt x="910" y="431"/>
                  </a:lnTo>
                  <a:lnTo>
                    <a:pt x="910" y="429"/>
                  </a:lnTo>
                  <a:lnTo>
                    <a:pt x="912" y="428"/>
                  </a:lnTo>
                  <a:lnTo>
                    <a:pt x="912" y="428"/>
                  </a:lnTo>
                  <a:lnTo>
                    <a:pt x="914" y="426"/>
                  </a:lnTo>
                  <a:lnTo>
                    <a:pt x="914" y="421"/>
                  </a:lnTo>
                  <a:lnTo>
                    <a:pt x="914" y="421"/>
                  </a:lnTo>
                  <a:lnTo>
                    <a:pt x="914" y="419"/>
                  </a:lnTo>
                  <a:lnTo>
                    <a:pt x="917" y="419"/>
                  </a:lnTo>
                  <a:lnTo>
                    <a:pt x="919" y="417"/>
                  </a:lnTo>
                  <a:lnTo>
                    <a:pt x="919" y="416"/>
                  </a:lnTo>
                  <a:lnTo>
                    <a:pt x="919" y="414"/>
                  </a:lnTo>
                  <a:lnTo>
                    <a:pt x="920" y="414"/>
                  </a:lnTo>
                  <a:lnTo>
                    <a:pt x="920" y="412"/>
                  </a:lnTo>
                  <a:lnTo>
                    <a:pt x="922" y="411"/>
                  </a:lnTo>
                  <a:lnTo>
                    <a:pt x="922" y="411"/>
                  </a:lnTo>
                  <a:lnTo>
                    <a:pt x="924" y="411"/>
                  </a:lnTo>
                  <a:lnTo>
                    <a:pt x="924" y="409"/>
                  </a:lnTo>
                  <a:lnTo>
                    <a:pt x="925" y="409"/>
                  </a:lnTo>
                  <a:lnTo>
                    <a:pt x="925" y="406"/>
                  </a:lnTo>
                  <a:lnTo>
                    <a:pt x="927" y="404"/>
                  </a:lnTo>
                  <a:lnTo>
                    <a:pt x="929" y="404"/>
                  </a:lnTo>
                  <a:lnTo>
                    <a:pt x="934" y="402"/>
                  </a:lnTo>
                  <a:lnTo>
                    <a:pt x="937" y="400"/>
                  </a:lnTo>
                  <a:lnTo>
                    <a:pt x="941" y="399"/>
                  </a:lnTo>
                  <a:lnTo>
                    <a:pt x="947" y="397"/>
                  </a:lnTo>
                  <a:lnTo>
                    <a:pt x="951" y="397"/>
                  </a:lnTo>
                  <a:lnTo>
                    <a:pt x="953" y="397"/>
                  </a:lnTo>
                  <a:lnTo>
                    <a:pt x="953" y="397"/>
                  </a:lnTo>
                  <a:lnTo>
                    <a:pt x="953" y="397"/>
                  </a:lnTo>
                  <a:lnTo>
                    <a:pt x="954" y="395"/>
                  </a:lnTo>
                  <a:lnTo>
                    <a:pt x="954" y="395"/>
                  </a:lnTo>
                  <a:lnTo>
                    <a:pt x="956" y="395"/>
                  </a:lnTo>
                  <a:lnTo>
                    <a:pt x="958" y="395"/>
                  </a:lnTo>
                  <a:lnTo>
                    <a:pt x="958" y="394"/>
                  </a:lnTo>
                  <a:lnTo>
                    <a:pt x="958" y="392"/>
                  </a:lnTo>
                  <a:lnTo>
                    <a:pt x="958" y="392"/>
                  </a:lnTo>
                  <a:lnTo>
                    <a:pt x="959" y="392"/>
                  </a:lnTo>
                  <a:lnTo>
                    <a:pt x="958" y="392"/>
                  </a:lnTo>
                  <a:lnTo>
                    <a:pt x="958" y="392"/>
                  </a:lnTo>
                  <a:lnTo>
                    <a:pt x="956" y="390"/>
                  </a:lnTo>
                  <a:lnTo>
                    <a:pt x="949" y="390"/>
                  </a:lnTo>
                  <a:lnTo>
                    <a:pt x="949" y="390"/>
                  </a:lnTo>
                  <a:lnTo>
                    <a:pt x="947" y="389"/>
                  </a:lnTo>
                  <a:lnTo>
                    <a:pt x="951" y="389"/>
                  </a:lnTo>
                  <a:lnTo>
                    <a:pt x="951" y="389"/>
                  </a:lnTo>
                  <a:lnTo>
                    <a:pt x="953" y="387"/>
                  </a:lnTo>
                  <a:lnTo>
                    <a:pt x="954" y="387"/>
                  </a:lnTo>
                  <a:lnTo>
                    <a:pt x="954" y="387"/>
                  </a:lnTo>
                  <a:lnTo>
                    <a:pt x="956" y="389"/>
                  </a:lnTo>
                  <a:lnTo>
                    <a:pt x="956" y="389"/>
                  </a:lnTo>
                  <a:lnTo>
                    <a:pt x="958" y="389"/>
                  </a:lnTo>
                  <a:lnTo>
                    <a:pt x="958" y="389"/>
                  </a:lnTo>
                  <a:lnTo>
                    <a:pt x="958" y="389"/>
                  </a:lnTo>
                  <a:lnTo>
                    <a:pt x="959" y="389"/>
                  </a:lnTo>
                  <a:lnTo>
                    <a:pt x="959" y="389"/>
                  </a:lnTo>
                  <a:lnTo>
                    <a:pt x="961" y="389"/>
                  </a:lnTo>
                  <a:lnTo>
                    <a:pt x="961" y="389"/>
                  </a:lnTo>
                  <a:lnTo>
                    <a:pt x="959" y="387"/>
                  </a:lnTo>
                  <a:lnTo>
                    <a:pt x="959" y="385"/>
                  </a:lnTo>
                  <a:lnTo>
                    <a:pt x="961" y="384"/>
                  </a:lnTo>
                  <a:lnTo>
                    <a:pt x="963" y="382"/>
                  </a:lnTo>
                  <a:lnTo>
                    <a:pt x="966" y="382"/>
                  </a:lnTo>
                  <a:lnTo>
                    <a:pt x="968" y="380"/>
                  </a:lnTo>
                  <a:lnTo>
                    <a:pt x="971" y="375"/>
                  </a:lnTo>
                  <a:lnTo>
                    <a:pt x="973" y="373"/>
                  </a:lnTo>
                  <a:lnTo>
                    <a:pt x="976" y="372"/>
                  </a:lnTo>
                  <a:lnTo>
                    <a:pt x="988" y="367"/>
                  </a:lnTo>
                  <a:lnTo>
                    <a:pt x="988" y="365"/>
                  </a:lnTo>
                  <a:lnTo>
                    <a:pt x="988" y="365"/>
                  </a:lnTo>
                  <a:lnTo>
                    <a:pt x="988" y="363"/>
                  </a:lnTo>
                  <a:lnTo>
                    <a:pt x="988" y="362"/>
                  </a:lnTo>
                  <a:lnTo>
                    <a:pt x="988" y="360"/>
                  </a:lnTo>
                  <a:lnTo>
                    <a:pt x="988" y="358"/>
                  </a:lnTo>
                  <a:lnTo>
                    <a:pt x="988" y="358"/>
                  </a:lnTo>
                  <a:lnTo>
                    <a:pt x="988" y="358"/>
                  </a:lnTo>
                  <a:lnTo>
                    <a:pt x="990" y="358"/>
                  </a:lnTo>
                  <a:lnTo>
                    <a:pt x="990" y="357"/>
                  </a:lnTo>
                  <a:lnTo>
                    <a:pt x="990" y="357"/>
                  </a:lnTo>
                  <a:lnTo>
                    <a:pt x="988" y="355"/>
                  </a:lnTo>
                  <a:lnTo>
                    <a:pt x="988" y="355"/>
                  </a:lnTo>
                  <a:lnTo>
                    <a:pt x="988" y="355"/>
                  </a:lnTo>
                  <a:lnTo>
                    <a:pt x="988" y="353"/>
                  </a:lnTo>
                  <a:lnTo>
                    <a:pt x="988" y="351"/>
                  </a:lnTo>
                  <a:lnTo>
                    <a:pt x="988" y="351"/>
                  </a:lnTo>
                  <a:lnTo>
                    <a:pt x="990" y="350"/>
                  </a:lnTo>
                  <a:lnTo>
                    <a:pt x="990" y="348"/>
                  </a:lnTo>
                  <a:lnTo>
                    <a:pt x="991" y="348"/>
                  </a:lnTo>
                  <a:lnTo>
                    <a:pt x="991" y="346"/>
                  </a:lnTo>
                  <a:lnTo>
                    <a:pt x="990" y="346"/>
                  </a:lnTo>
                  <a:lnTo>
                    <a:pt x="990" y="345"/>
                  </a:lnTo>
                  <a:lnTo>
                    <a:pt x="988" y="343"/>
                  </a:lnTo>
                  <a:lnTo>
                    <a:pt x="986" y="341"/>
                  </a:lnTo>
                  <a:lnTo>
                    <a:pt x="986" y="341"/>
                  </a:lnTo>
                  <a:lnTo>
                    <a:pt x="986" y="340"/>
                  </a:lnTo>
                  <a:lnTo>
                    <a:pt x="986" y="338"/>
                  </a:lnTo>
                  <a:lnTo>
                    <a:pt x="990" y="335"/>
                  </a:lnTo>
                  <a:lnTo>
                    <a:pt x="990" y="331"/>
                  </a:lnTo>
                  <a:lnTo>
                    <a:pt x="991" y="331"/>
                  </a:lnTo>
                  <a:lnTo>
                    <a:pt x="998" y="321"/>
                  </a:lnTo>
                  <a:lnTo>
                    <a:pt x="1002" y="319"/>
                  </a:lnTo>
                  <a:lnTo>
                    <a:pt x="1007" y="318"/>
                  </a:lnTo>
                  <a:lnTo>
                    <a:pt x="1008" y="314"/>
                  </a:lnTo>
                  <a:lnTo>
                    <a:pt x="1007" y="313"/>
                  </a:lnTo>
                  <a:lnTo>
                    <a:pt x="1008" y="311"/>
                  </a:lnTo>
                  <a:lnTo>
                    <a:pt x="1012" y="308"/>
                  </a:lnTo>
                  <a:lnTo>
                    <a:pt x="1013" y="306"/>
                  </a:lnTo>
                  <a:lnTo>
                    <a:pt x="1013" y="306"/>
                  </a:lnTo>
                  <a:lnTo>
                    <a:pt x="1013" y="304"/>
                  </a:lnTo>
                  <a:lnTo>
                    <a:pt x="1013" y="304"/>
                  </a:lnTo>
                  <a:lnTo>
                    <a:pt x="1013" y="304"/>
                  </a:lnTo>
                  <a:lnTo>
                    <a:pt x="1013" y="304"/>
                  </a:lnTo>
                  <a:lnTo>
                    <a:pt x="1013" y="302"/>
                  </a:lnTo>
                  <a:lnTo>
                    <a:pt x="1013" y="301"/>
                  </a:lnTo>
                  <a:lnTo>
                    <a:pt x="1015" y="299"/>
                  </a:lnTo>
                  <a:lnTo>
                    <a:pt x="1017" y="299"/>
                  </a:lnTo>
                  <a:lnTo>
                    <a:pt x="1015" y="296"/>
                  </a:lnTo>
                  <a:lnTo>
                    <a:pt x="1017" y="292"/>
                  </a:lnTo>
                  <a:lnTo>
                    <a:pt x="1018" y="291"/>
                  </a:lnTo>
                  <a:lnTo>
                    <a:pt x="1020" y="287"/>
                  </a:lnTo>
                  <a:lnTo>
                    <a:pt x="1022" y="286"/>
                  </a:lnTo>
                  <a:lnTo>
                    <a:pt x="1023" y="284"/>
                  </a:lnTo>
                  <a:lnTo>
                    <a:pt x="1023" y="282"/>
                  </a:lnTo>
                  <a:lnTo>
                    <a:pt x="1023" y="282"/>
                  </a:lnTo>
                  <a:lnTo>
                    <a:pt x="1022" y="280"/>
                  </a:lnTo>
                  <a:lnTo>
                    <a:pt x="1022" y="279"/>
                  </a:lnTo>
                  <a:lnTo>
                    <a:pt x="1022" y="279"/>
                  </a:lnTo>
                  <a:lnTo>
                    <a:pt x="1022" y="277"/>
                  </a:lnTo>
                  <a:lnTo>
                    <a:pt x="1025" y="272"/>
                  </a:lnTo>
                  <a:lnTo>
                    <a:pt x="1025" y="269"/>
                  </a:lnTo>
                  <a:lnTo>
                    <a:pt x="1025" y="264"/>
                  </a:lnTo>
                  <a:lnTo>
                    <a:pt x="1025" y="262"/>
                  </a:lnTo>
                  <a:lnTo>
                    <a:pt x="1027" y="258"/>
                  </a:lnTo>
                  <a:lnTo>
                    <a:pt x="1030" y="253"/>
                  </a:lnTo>
                  <a:lnTo>
                    <a:pt x="1032" y="252"/>
                  </a:lnTo>
                  <a:lnTo>
                    <a:pt x="1032" y="250"/>
                  </a:lnTo>
                  <a:lnTo>
                    <a:pt x="1034" y="248"/>
                  </a:lnTo>
                  <a:lnTo>
                    <a:pt x="1034" y="248"/>
                  </a:lnTo>
                  <a:lnTo>
                    <a:pt x="1032" y="247"/>
                  </a:lnTo>
                  <a:lnTo>
                    <a:pt x="1032" y="245"/>
                  </a:lnTo>
                  <a:lnTo>
                    <a:pt x="1032" y="243"/>
                  </a:lnTo>
                  <a:lnTo>
                    <a:pt x="1032" y="242"/>
                  </a:lnTo>
                  <a:lnTo>
                    <a:pt x="1034" y="238"/>
                  </a:lnTo>
                  <a:lnTo>
                    <a:pt x="1035" y="238"/>
                  </a:lnTo>
                  <a:lnTo>
                    <a:pt x="1035" y="238"/>
                  </a:lnTo>
                  <a:lnTo>
                    <a:pt x="1035" y="237"/>
                  </a:lnTo>
                  <a:lnTo>
                    <a:pt x="1035" y="235"/>
                  </a:lnTo>
                  <a:lnTo>
                    <a:pt x="1034" y="235"/>
                  </a:lnTo>
                  <a:lnTo>
                    <a:pt x="1034" y="233"/>
                  </a:lnTo>
                  <a:lnTo>
                    <a:pt x="1034" y="235"/>
                  </a:lnTo>
                  <a:lnTo>
                    <a:pt x="1034" y="235"/>
                  </a:lnTo>
                  <a:lnTo>
                    <a:pt x="1032" y="235"/>
                  </a:lnTo>
                  <a:lnTo>
                    <a:pt x="1030" y="235"/>
                  </a:lnTo>
                  <a:lnTo>
                    <a:pt x="1030" y="233"/>
                  </a:lnTo>
                  <a:lnTo>
                    <a:pt x="1030" y="233"/>
                  </a:lnTo>
                  <a:lnTo>
                    <a:pt x="1030" y="233"/>
                  </a:lnTo>
                  <a:lnTo>
                    <a:pt x="1030" y="233"/>
                  </a:lnTo>
                  <a:lnTo>
                    <a:pt x="1029" y="228"/>
                  </a:lnTo>
                  <a:lnTo>
                    <a:pt x="1029" y="215"/>
                  </a:lnTo>
                  <a:lnTo>
                    <a:pt x="1029" y="215"/>
                  </a:lnTo>
                  <a:lnTo>
                    <a:pt x="1029" y="215"/>
                  </a:lnTo>
                  <a:lnTo>
                    <a:pt x="1029" y="213"/>
                  </a:lnTo>
                  <a:lnTo>
                    <a:pt x="1029" y="211"/>
                  </a:lnTo>
                  <a:lnTo>
                    <a:pt x="1030" y="201"/>
                  </a:lnTo>
                  <a:lnTo>
                    <a:pt x="1032" y="199"/>
                  </a:lnTo>
                  <a:lnTo>
                    <a:pt x="1034" y="196"/>
                  </a:lnTo>
                  <a:lnTo>
                    <a:pt x="1034" y="193"/>
                  </a:lnTo>
                  <a:lnTo>
                    <a:pt x="1035" y="191"/>
                  </a:lnTo>
                  <a:lnTo>
                    <a:pt x="1039" y="186"/>
                  </a:lnTo>
                  <a:lnTo>
                    <a:pt x="1040" y="182"/>
                  </a:lnTo>
                  <a:lnTo>
                    <a:pt x="1039" y="181"/>
                  </a:lnTo>
                  <a:lnTo>
                    <a:pt x="1044" y="172"/>
                  </a:lnTo>
                  <a:lnTo>
                    <a:pt x="1045" y="169"/>
                  </a:lnTo>
                  <a:lnTo>
                    <a:pt x="1045" y="164"/>
                  </a:lnTo>
                  <a:lnTo>
                    <a:pt x="1044" y="162"/>
                  </a:lnTo>
                  <a:lnTo>
                    <a:pt x="1044" y="160"/>
                  </a:lnTo>
                  <a:lnTo>
                    <a:pt x="1045" y="160"/>
                  </a:lnTo>
                  <a:lnTo>
                    <a:pt x="1045" y="159"/>
                  </a:lnTo>
                  <a:lnTo>
                    <a:pt x="1045" y="159"/>
                  </a:lnTo>
                  <a:lnTo>
                    <a:pt x="1047" y="157"/>
                  </a:lnTo>
                  <a:lnTo>
                    <a:pt x="1049" y="154"/>
                  </a:lnTo>
                  <a:lnTo>
                    <a:pt x="1051" y="152"/>
                  </a:lnTo>
                  <a:lnTo>
                    <a:pt x="1051" y="150"/>
                  </a:lnTo>
                  <a:lnTo>
                    <a:pt x="1051" y="145"/>
                  </a:lnTo>
                  <a:lnTo>
                    <a:pt x="1051" y="145"/>
                  </a:lnTo>
                  <a:lnTo>
                    <a:pt x="1052" y="144"/>
                  </a:lnTo>
                  <a:lnTo>
                    <a:pt x="1052" y="144"/>
                  </a:lnTo>
                  <a:lnTo>
                    <a:pt x="1052" y="140"/>
                  </a:lnTo>
                  <a:lnTo>
                    <a:pt x="1052" y="139"/>
                  </a:lnTo>
                  <a:lnTo>
                    <a:pt x="1052" y="137"/>
                  </a:lnTo>
                  <a:lnTo>
                    <a:pt x="1052" y="135"/>
                  </a:lnTo>
                  <a:lnTo>
                    <a:pt x="1056" y="132"/>
                  </a:lnTo>
                  <a:lnTo>
                    <a:pt x="1056" y="130"/>
                  </a:lnTo>
                  <a:lnTo>
                    <a:pt x="1054" y="130"/>
                  </a:lnTo>
                  <a:lnTo>
                    <a:pt x="1054" y="127"/>
                  </a:lnTo>
                  <a:lnTo>
                    <a:pt x="1054" y="127"/>
                  </a:lnTo>
                  <a:lnTo>
                    <a:pt x="1056" y="127"/>
                  </a:lnTo>
                  <a:lnTo>
                    <a:pt x="1056" y="125"/>
                  </a:lnTo>
                  <a:lnTo>
                    <a:pt x="1056" y="125"/>
                  </a:lnTo>
                  <a:lnTo>
                    <a:pt x="1056" y="123"/>
                  </a:lnTo>
                  <a:lnTo>
                    <a:pt x="1056" y="123"/>
                  </a:lnTo>
                  <a:lnTo>
                    <a:pt x="1056" y="122"/>
                  </a:lnTo>
                  <a:lnTo>
                    <a:pt x="1056" y="122"/>
                  </a:lnTo>
                  <a:lnTo>
                    <a:pt x="1057" y="118"/>
                  </a:lnTo>
                  <a:lnTo>
                    <a:pt x="1057" y="115"/>
                  </a:lnTo>
                  <a:lnTo>
                    <a:pt x="1059" y="113"/>
                  </a:lnTo>
                  <a:lnTo>
                    <a:pt x="1059" y="111"/>
                  </a:lnTo>
                  <a:lnTo>
                    <a:pt x="1057" y="110"/>
                  </a:lnTo>
                  <a:lnTo>
                    <a:pt x="1057" y="108"/>
                  </a:lnTo>
                  <a:lnTo>
                    <a:pt x="1059" y="108"/>
                  </a:lnTo>
                  <a:lnTo>
                    <a:pt x="1059" y="106"/>
                  </a:lnTo>
                  <a:lnTo>
                    <a:pt x="1059" y="105"/>
                  </a:lnTo>
                  <a:lnTo>
                    <a:pt x="1057" y="103"/>
                  </a:lnTo>
                  <a:lnTo>
                    <a:pt x="1057" y="100"/>
                  </a:lnTo>
                  <a:lnTo>
                    <a:pt x="1057" y="96"/>
                  </a:lnTo>
                  <a:lnTo>
                    <a:pt x="1059" y="93"/>
                  </a:lnTo>
                  <a:lnTo>
                    <a:pt x="1062" y="88"/>
                  </a:lnTo>
                  <a:lnTo>
                    <a:pt x="1064" y="86"/>
                  </a:lnTo>
                  <a:lnTo>
                    <a:pt x="1064" y="86"/>
                  </a:lnTo>
                  <a:lnTo>
                    <a:pt x="1066" y="86"/>
                  </a:lnTo>
                  <a:lnTo>
                    <a:pt x="1066" y="86"/>
                  </a:lnTo>
                  <a:lnTo>
                    <a:pt x="1066" y="84"/>
                  </a:lnTo>
                  <a:lnTo>
                    <a:pt x="1064" y="81"/>
                  </a:lnTo>
                  <a:lnTo>
                    <a:pt x="1064" y="79"/>
                  </a:lnTo>
                  <a:lnTo>
                    <a:pt x="1066" y="79"/>
                  </a:lnTo>
                  <a:lnTo>
                    <a:pt x="1066" y="76"/>
                  </a:lnTo>
                  <a:lnTo>
                    <a:pt x="1067" y="73"/>
                  </a:lnTo>
                  <a:lnTo>
                    <a:pt x="1072" y="68"/>
                  </a:lnTo>
                  <a:lnTo>
                    <a:pt x="1078" y="64"/>
                  </a:lnTo>
                  <a:lnTo>
                    <a:pt x="1079" y="61"/>
                  </a:lnTo>
                  <a:lnTo>
                    <a:pt x="1079" y="57"/>
                  </a:lnTo>
                  <a:lnTo>
                    <a:pt x="1079" y="54"/>
                  </a:lnTo>
                  <a:lnTo>
                    <a:pt x="1079" y="52"/>
                  </a:lnTo>
                  <a:lnTo>
                    <a:pt x="1081" y="49"/>
                  </a:lnTo>
                  <a:lnTo>
                    <a:pt x="1081" y="49"/>
                  </a:lnTo>
                  <a:lnTo>
                    <a:pt x="1081" y="47"/>
                  </a:lnTo>
                  <a:lnTo>
                    <a:pt x="1081" y="46"/>
                  </a:lnTo>
                  <a:lnTo>
                    <a:pt x="1081" y="46"/>
                  </a:lnTo>
                  <a:lnTo>
                    <a:pt x="1081" y="44"/>
                  </a:lnTo>
                  <a:lnTo>
                    <a:pt x="1081" y="44"/>
                  </a:lnTo>
                  <a:lnTo>
                    <a:pt x="1081" y="42"/>
                  </a:lnTo>
                  <a:close/>
                  <a:moveTo>
                    <a:pt x="692" y="387"/>
                  </a:moveTo>
                  <a:lnTo>
                    <a:pt x="694" y="387"/>
                  </a:lnTo>
                  <a:lnTo>
                    <a:pt x="696" y="385"/>
                  </a:lnTo>
                  <a:lnTo>
                    <a:pt x="697" y="384"/>
                  </a:lnTo>
                  <a:lnTo>
                    <a:pt x="699" y="382"/>
                  </a:lnTo>
                  <a:lnTo>
                    <a:pt x="699" y="382"/>
                  </a:lnTo>
                  <a:lnTo>
                    <a:pt x="701" y="382"/>
                  </a:lnTo>
                  <a:lnTo>
                    <a:pt x="702" y="382"/>
                  </a:lnTo>
                  <a:lnTo>
                    <a:pt x="704" y="382"/>
                  </a:lnTo>
                  <a:lnTo>
                    <a:pt x="704" y="382"/>
                  </a:lnTo>
                  <a:lnTo>
                    <a:pt x="706" y="384"/>
                  </a:lnTo>
                  <a:lnTo>
                    <a:pt x="706" y="380"/>
                  </a:lnTo>
                  <a:lnTo>
                    <a:pt x="706" y="378"/>
                  </a:lnTo>
                  <a:lnTo>
                    <a:pt x="708" y="375"/>
                  </a:lnTo>
                  <a:lnTo>
                    <a:pt x="709" y="373"/>
                  </a:lnTo>
                  <a:lnTo>
                    <a:pt x="709" y="380"/>
                  </a:lnTo>
                  <a:lnTo>
                    <a:pt x="709" y="382"/>
                  </a:lnTo>
                  <a:lnTo>
                    <a:pt x="709" y="382"/>
                  </a:lnTo>
                  <a:lnTo>
                    <a:pt x="711" y="382"/>
                  </a:lnTo>
                  <a:lnTo>
                    <a:pt x="711" y="382"/>
                  </a:lnTo>
                  <a:lnTo>
                    <a:pt x="711" y="384"/>
                  </a:lnTo>
                  <a:lnTo>
                    <a:pt x="709" y="385"/>
                  </a:lnTo>
                  <a:lnTo>
                    <a:pt x="708" y="385"/>
                  </a:lnTo>
                  <a:lnTo>
                    <a:pt x="708" y="385"/>
                  </a:lnTo>
                  <a:lnTo>
                    <a:pt x="706" y="385"/>
                  </a:lnTo>
                  <a:lnTo>
                    <a:pt x="706" y="387"/>
                  </a:lnTo>
                  <a:lnTo>
                    <a:pt x="704" y="387"/>
                  </a:lnTo>
                  <a:lnTo>
                    <a:pt x="702" y="385"/>
                  </a:lnTo>
                  <a:lnTo>
                    <a:pt x="702" y="384"/>
                  </a:lnTo>
                  <a:lnTo>
                    <a:pt x="701" y="384"/>
                  </a:lnTo>
                  <a:lnTo>
                    <a:pt x="699" y="384"/>
                  </a:lnTo>
                  <a:lnTo>
                    <a:pt x="699" y="385"/>
                  </a:lnTo>
                  <a:lnTo>
                    <a:pt x="701" y="389"/>
                  </a:lnTo>
                  <a:lnTo>
                    <a:pt x="702" y="390"/>
                  </a:lnTo>
                  <a:lnTo>
                    <a:pt x="706" y="392"/>
                  </a:lnTo>
                  <a:lnTo>
                    <a:pt x="706" y="394"/>
                  </a:lnTo>
                  <a:lnTo>
                    <a:pt x="706" y="394"/>
                  </a:lnTo>
                  <a:lnTo>
                    <a:pt x="704" y="394"/>
                  </a:lnTo>
                  <a:lnTo>
                    <a:pt x="704" y="394"/>
                  </a:lnTo>
                  <a:lnTo>
                    <a:pt x="702" y="392"/>
                  </a:lnTo>
                  <a:lnTo>
                    <a:pt x="701" y="394"/>
                  </a:lnTo>
                  <a:lnTo>
                    <a:pt x="701" y="395"/>
                  </a:lnTo>
                  <a:lnTo>
                    <a:pt x="701" y="395"/>
                  </a:lnTo>
                  <a:lnTo>
                    <a:pt x="702" y="397"/>
                  </a:lnTo>
                  <a:lnTo>
                    <a:pt x="704" y="397"/>
                  </a:lnTo>
                  <a:lnTo>
                    <a:pt x="706" y="397"/>
                  </a:lnTo>
                  <a:lnTo>
                    <a:pt x="706" y="397"/>
                  </a:lnTo>
                  <a:lnTo>
                    <a:pt x="708" y="397"/>
                  </a:lnTo>
                  <a:lnTo>
                    <a:pt x="706" y="399"/>
                  </a:lnTo>
                  <a:lnTo>
                    <a:pt x="706" y="399"/>
                  </a:lnTo>
                  <a:lnTo>
                    <a:pt x="706" y="400"/>
                  </a:lnTo>
                  <a:lnTo>
                    <a:pt x="706" y="406"/>
                  </a:lnTo>
                  <a:lnTo>
                    <a:pt x="706" y="407"/>
                  </a:lnTo>
                  <a:lnTo>
                    <a:pt x="704" y="407"/>
                  </a:lnTo>
                  <a:lnTo>
                    <a:pt x="704" y="407"/>
                  </a:lnTo>
                  <a:lnTo>
                    <a:pt x="704" y="406"/>
                  </a:lnTo>
                  <a:lnTo>
                    <a:pt x="704" y="404"/>
                  </a:lnTo>
                  <a:lnTo>
                    <a:pt x="704" y="402"/>
                  </a:lnTo>
                  <a:lnTo>
                    <a:pt x="704" y="400"/>
                  </a:lnTo>
                  <a:lnTo>
                    <a:pt x="704" y="399"/>
                  </a:lnTo>
                  <a:lnTo>
                    <a:pt x="702" y="399"/>
                  </a:lnTo>
                  <a:lnTo>
                    <a:pt x="699" y="397"/>
                  </a:lnTo>
                  <a:lnTo>
                    <a:pt x="697" y="397"/>
                  </a:lnTo>
                  <a:lnTo>
                    <a:pt x="699" y="395"/>
                  </a:lnTo>
                  <a:lnTo>
                    <a:pt x="699" y="394"/>
                  </a:lnTo>
                  <a:lnTo>
                    <a:pt x="697" y="392"/>
                  </a:lnTo>
                  <a:lnTo>
                    <a:pt x="696" y="394"/>
                  </a:lnTo>
                  <a:lnTo>
                    <a:pt x="696" y="390"/>
                  </a:lnTo>
                  <a:lnTo>
                    <a:pt x="696" y="390"/>
                  </a:lnTo>
                  <a:lnTo>
                    <a:pt x="694" y="390"/>
                  </a:lnTo>
                  <a:lnTo>
                    <a:pt x="694" y="390"/>
                  </a:lnTo>
                  <a:lnTo>
                    <a:pt x="692" y="390"/>
                  </a:lnTo>
                  <a:lnTo>
                    <a:pt x="692" y="389"/>
                  </a:lnTo>
                  <a:lnTo>
                    <a:pt x="692" y="387"/>
                  </a:lnTo>
                  <a:close/>
                  <a:moveTo>
                    <a:pt x="682" y="495"/>
                  </a:moveTo>
                  <a:lnTo>
                    <a:pt x="684" y="493"/>
                  </a:lnTo>
                  <a:lnTo>
                    <a:pt x="684" y="493"/>
                  </a:lnTo>
                  <a:lnTo>
                    <a:pt x="684" y="495"/>
                  </a:lnTo>
                  <a:lnTo>
                    <a:pt x="686" y="495"/>
                  </a:lnTo>
                  <a:lnTo>
                    <a:pt x="687" y="493"/>
                  </a:lnTo>
                  <a:lnTo>
                    <a:pt x="691" y="492"/>
                  </a:lnTo>
                  <a:lnTo>
                    <a:pt x="692" y="492"/>
                  </a:lnTo>
                  <a:lnTo>
                    <a:pt x="691" y="493"/>
                  </a:lnTo>
                  <a:lnTo>
                    <a:pt x="687" y="495"/>
                  </a:lnTo>
                  <a:lnTo>
                    <a:pt x="687" y="497"/>
                  </a:lnTo>
                  <a:lnTo>
                    <a:pt x="687" y="498"/>
                  </a:lnTo>
                  <a:lnTo>
                    <a:pt x="689" y="500"/>
                  </a:lnTo>
                  <a:lnTo>
                    <a:pt x="689" y="502"/>
                  </a:lnTo>
                  <a:lnTo>
                    <a:pt x="687" y="500"/>
                  </a:lnTo>
                  <a:lnTo>
                    <a:pt x="687" y="500"/>
                  </a:lnTo>
                  <a:lnTo>
                    <a:pt x="686" y="500"/>
                  </a:lnTo>
                  <a:lnTo>
                    <a:pt x="686" y="497"/>
                  </a:lnTo>
                  <a:lnTo>
                    <a:pt x="684" y="497"/>
                  </a:lnTo>
                  <a:lnTo>
                    <a:pt x="684" y="500"/>
                  </a:lnTo>
                  <a:lnTo>
                    <a:pt x="682" y="500"/>
                  </a:lnTo>
                  <a:lnTo>
                    <a:pt x="682" y="500"/>
                  </a:lnTo>
                  <a:lnTo>
                    <a:pt x="682" y="498"/>
                  </a:lnTo>
                  <a:lnTo>
                    <a:pt x="682" y="495"/>
                  </a:lnTo>
                  <a:close/>
                  <a:moveTo>
                    <a:pt x="719" y="615"/>
                  </a:moveTo>
                  <a:lnTo>
                    <a:pt x="718" y="615"/>
                  </a:lnTo>
                  <a:lnTo>
                    <a:pt x="718" y="617"/>
                  </a:lnTo>
                  <a:lnTo>
                    <a:pt x="716" y="617"/>
                  </a:lnTo>
                  <a:lnTo>
                    <a:pt x="716" y="617"/>
                  </a:lnTo>
                  <a:lnTo>
                    <a:pt x="714" y="617"/>
                  </a:lnTo>
                  <a:lnTo>
                    <a:pt x="709" y="617"/>
                  </a:lnTo>
                  <a:lnTo>
                    <a:pt x="708" y="617"/>
                  </a:lnTo>
                  <a:lnTo>
                    <a:pt x="708" y="617"/>
                  </a:lnTo>
                  <a:lnTo>
                    <a:pt x="706" y="618"/>
                  </a:lnTo>
                  <a:lnTo>
                    <a:pt x="706" y="618"/>
                  </a:lnTo>
                  <a:lnTo>
                    <a:pt x="706" y="618"/>
                  </a:lnTo>
                  <a:lnTo>
                    <a:pt x="704" y="620"/>
                  </a:lnTo>
                  <a:lnTo>
                    <a:pt x="704" y="618"/>
                  </a:lnTo>
                  <a:lnTo>
                    <a:pt x="702" y="618"/>
                  </a:lnTo>
                  <a:lnTo>
                    <a:pt x="702" y="618"/>
                  </a:lnTo>
                  <a:lnTo>
                    <a:pt x="702" y="618"/>
                  </a:lnTo>
                  <a:lnTo>
                    <a:pt x="701" y="618"/>
                  </a:lnTo>
                  <a:lnTo>
                    <a:pt x="701" y="618"/>
                  </a:lnTo>
                  <a:lnTo>
                    <a:pt x="701" y="620"/>
                  </a:lnTo>
                  <a:lnTo>
                    <a:pt x="699" y="622"/>
                  </a:lnTo>
                  <a:lnTo>
                    <a:pt x="699" y="622"/>
                  </a:lnTo>
                  <a:lnTo>
                    <a:pt x="697" y="624"/>
                  </a:lnTo>
                  <a:lnTo>
                    <a:pt x="697" y="624"/>
                  </a:lnTo>
                  <a:lnTo>
                    <a:pt x="697" y="624"/>
                  </a:lnTo>
                  <a:lnTo>
                    <a:pt x="697" y="624"/>
                  </a:lnTo>
                  <a:lnTo>
                    <a:pt x="697" y="624"/>
                  </a:lnTo>
                  <a:lnTo>
                    <a:pt x="697" y="625"/>
                  </a:lnTo>
                  <a:lnTo>
                    <a:pt x="697" y="625"/>
                  </a:lnTo>
                  <a:lnTo>
                    <a:pt x="697" y="625"/>
                  </a:lnTo>
                  <a:lnTo>
                    <a:pt x="697" y="627"/>
                  </a:lnTo>
                  <a:lnTo>
                    <a:pt x="696" y="627"/>
                  </a:lnTo>
                  <a:lnTo>
                    <a:pt x="696" y="627"/>
                  </a:lnTo>
                  <a:lnTo>
                    <a:pt x="697" y="629"/>
                  </a:lnTo>
                  <a:lnTo>
                    <a:pt x="697" y="629"/>
                  </a:lnTo>
                  <a:lnTo>
                    <a:pt x="697" y="629"/>
                  </a:lnTo>
                  <a:lnTo>
                    <a:pt x="697" y="630"/>
                  </a:lnTo>
                  <a:lnTo>
                    <a:pt x="697" y="630"/>
                  </a:lnTo>
                  <a:lnTo>
                    <a:pt x="697" y="632"/>
                  </a:lnTo>
                  <a:lnTo>
                    <a:pt x="696" y="634"/>
                  </a:lnTo>
                  <a:lnTo>
                    <a:pt x="696" y="635"/>
                  </a:lnTo>
                  <a:lnTo>
                    <a:pt x="696" y="635"/>
                  </a:lnTo>
                  <a:lnTo>
                    <a:pt x="696" y="637"/>
                  </a:lnTo>
                  <a:lnTo>
                    <a:pt x="692" y="637"/>
                  </a:lnTo>
                  <a:lnTo>
                    <a:pt x="692" y="639"/>
                  </a:lnTo>
                  <a:lnTo>
                    <a:pt x="692" y="639"/>
                  </a:lnTo>
                  <a:lnTo>
                    <a:pt x="692" y="640"/>
                  </a:lnTo>
                  <a:lnTo>
                    <a:pt x="692" y="646"/>
                  </a:lnTo>
                  <a:lnTo>
                    <a:pt x="694" y="647"/>
                  </a:lnTo>
                  <a:lnTo>
                    <a:pt x="694" y="649"/>
                  </a:lnTo>
                  <a:lnTo>
                    <a:pt x="692" y="652"/>
                  </a:lnTo>
                  <a:lnTo>
                    <a:pt x="692" y="652"/>
                  </a:lnTo>
                  <a:lnTo>
                    <a:pt x="692" y="654"/>
                  </a:lnTo>
                  <a:lnTo>
                    <a:pt x="694" y="657"/>
                  </a:lnTo>
                  <a:lnTo>
                    <a:pt x="694" y="657"/>
                  </a:lnTo>
                  <a:lnTo>
                    <a:pt x="694" y="659"/>
                  </a:lnTo>
                  <a:lnTo>
                    <a:pt x="694" y="659"/>
                  </a:lnTo>
                  <a:lnTo>
                    <a:pt x="692" y="661"/>
                  </a:lnTo>
                  <a:lnTo>
                    <a:pt x="692" y="661"/>
                  </a:lnTo>
                  <a:lnTo>
                    <a:pt x="692" y="661"/>
                  </a:lnTo>
                  <a:lnTo>
                    <a:pt x="692" y="661"/>
                  </a:lnTo>
                  <a:lnTo>
                    <a:pt x="691" y="661"/>
                  </a:lnTo>
                  <a:lnTo>
                    <a:pt x="691" y="662"/>
                  </a:lnTo>
                  <a:lnTo>
                    <a:pt x="691" y="662"/>
                  </a:lnTo>
                  <a:lnTo>
                    <a:pt x="691" y="662"/>
                  </a:lnTo>
                  <a:lnTo>
                    <a:pt x="689" y="664"/>
                  </a:lnTo>
                  <a:lnTo>
                    <a:pt x="689" y="664"/>
                  </a:lnTo>
                  <a:lnTo>
                    <a:pt x="689" y="666"/>
                  </a:lnTo>
                  <a:lnTo>
                    <a:pt x="689" y="666"/>
                  </a:lnTo>
                  <a:lnTo>
                    <a:pt x="689" y="666"/>
                  </a:lnTo>
                  <a:lnTo>
                    <a:pt x="687" y="666"/>
                  </a:lnTo>
                  <a:lnTo>
                    <a:pt x="687" y="666"/>
                  </a:lnTo>
                  <a:lnTo>
                    <a:pt x="686" y="664"/>
                  </a:lnTo>
                  <a:lnTo>
                    <a:pt x="680" y="662"/>
                  </a:lnTo>
                  <a:lnTo>
                    <a:pt x="679" y="662"/>
                  </a:lnTo>
                  <a:lnTo>
                    <a:pt x="679" y="662"/>
                  </a:lnTo>
                  <a:lnTo>
                    <a:pt x="679" y="662"/>
                  </a:lnTo>
                  <a:lnTo>
                    <a:pt x="679" y="661"/>
                  </a:lnTo>
                  <a:lnTo>
                    <a:pt x="677" y="659"/>
                  </a:lnTo>
                  <a:lnTo>
                    <a:pt x="675" y="657"/>
                  </a:lnTo>
                  <a:lnTo>
                    <a:pt x="675" y="652"/>
                  </a:lnTo>
                  <a:lnTo>
                    <a:pt x="675" y="651"/>
                  </a:lnTo>
                  <a:lnTo>
                    <a:pt x="675" y="649"/>
                  </a:lnTo>
                  <a:lnTo>
                    <a:pt x="675" y="649"/>
                  </a:lnTo>
                  <a:lnTo>
                    <a:pt x="674" y="649"/>
                  </a:lnTo>
                  <a:lnTo>
                    <a:pt x="674" y="649"/>
                  </a:lnTo>
                  <a:lnTo>
                    <a:pt x="674" y="649"/>
                  </a:lnTo>
                  <a:lnTo>
                    <a:pt x="672" y="649"/>
                  </a:lnTo>
                  <a:lnTo>
                    <a:pt x="672" y="651"/>
                  </a:lnTo>
                  <a:lnTo>
                    <a:pt x="672" y="651"/>
                  </a:lnTo>
                  <a:lnTo>
                    <a:pt x="672" y="651"/>
                  </a:lnTo>
                  <a:lnTo>
                    <a:pt x="670" y="651"/>
                  </a:lnTo>
                  <a:lnTo>
                    <a:pt x="670" y="651"/>
                  </a:lnTo>
                  <a:lnTo>
                    <a:pt x="670" y="651"/>
                  </a:lnTo>
                  <a:lnTo>
                    <a:pt x="667" y="649"/>
                  </a:lnTo>
                  <a:lnTo>
                    <a:pt x="667" y="647"/>
                  </a:lnTo>
                  <a:lnTo>
                    <a:pt x="667" y="647"/>
                  </a:lnTo>
                  <a:lnTo>
                    <a:pt x="667" y="647"/>
                  </a:lnTo>
                  <a:lnTo>
                    <a:pt x="667" y="646"/>
                  </a:lnTo>
                  <a:lnTo>
                    <a:pt x="667" y="646"/>
                  </a:lnTo>
                  <a:lnTo>
                    <a:pt x="667" y="644"/>
                  </a:lnTo>
                  <a:lnTo>
                    <a:pt x="667" y="644"/>
                  </a:lnTo>
                  <a:lnTo>
                    <a:pt x="665" y="644"/>
                  </a:lnTo>
                  <a:lnTo>
                    <a:pt x="665" y="642"/>
                  </a:lnTo>
                  <a:lnTo>
                    <a:pt x="665" y="640"/>
                  </a:lnTo>
                  <a:lnTo>
                    <a:pt x="665" y="639"/>
                  </a:lnTo>
                  <a:lnTo>
                    <a:pt x="665" y="637"/>
                  </a:lnTo>
                  <a:lnTo>
                    <a:pt x="665" y="637"/>
                  </a:lnTo>
                  <a:lnTo>
                    <a:pt x="665" y="634"/>
                  </a:lnTo>
                  <a:lnTo>
                    <a:pt x="665" y="630"/>
                  </a:lnTo>
                  <a:lnTo>
                    <a:pt x="665" y="629"/>
                  </a:lnTo>
                  <a:lnTo>
                    <a:pt x="665" y="625"/>
                  </a:lnTo>
                  <a:lnTo>
                    <a:pt x="667" y="624"/>
                  </a:lnTo>
                  <a:lnTo>
                    <a:pt x="667" y="622"/>
                  </a:lnTo>
                  <a:lnTo>
                    <a:pt x="667" y="620"/>
                  </a:lnTo>
                  <a:lnTo>
                    <a:pt x="669" y="618"/>
                  </a:lnTo>
                  <a:lnTo>
                    <a:pt x="669" y="618"/>
                  </a:lnTo>
                  <a:lnTo>
                    <a:pt x="667" y="618"/>
                  </a:lnTo>
                  <a:lnTo>
                    <a:pt x="667" y="617"/>
                  </a:lnTo>
                  <a:lnTo>
                    <a:pt x="667" y="617"/>
                  </a:lnTo>
                  <a:lnTo>
                    <a:pt x="667" y="617"/>
                  </a:lnTo>
                  <a:lnTo>
                    <a:pt x="669" y="615"/>
                  </a:lnTo>
                  <a:lnTo>
                    <a:pt x="669" y="615"/>
                  </a:lnTo>
                  <a:lnTo>
                    <a:pt x="669" y="613"/>
                  </a:lnTo>
                  <a:lnTo>
                    <a:pt x="670" y="613"/>
                  </a:lnTo>
                  <a:lnTo>
                    <a:pt x="679" y="608"/>
                  </a:lnTo>
                  <a:lnTo>
                    <a:pt x="694" y="600"/>
                  </a:lnTo>
                  <a:lnTo>
                    <a:pt x="696" y="598"/>
                  </a:lnTo>
                  <a:lnTo>
                    <a:pt x="701" y="602"/>
                  </a:lnTo>
                  <a:lnTo>
                    <a:pt x="701" y="602"/>
                  </a:lnTo>
                  <a:lnTo>
                    <a:pt x="701" y="602"/>
                  </a:lnTo>
                  <a:lnTo>
                    <a:pt x="701" y="603"/>
                  </a:lnTo>
                  <a:lnTo>
                    <a:pt x="701" y="603"/>
                  </a:lnTo>
                  <a:lnTo>
                    <a:pt x="701" y="603"/>
                  </a:lnTo>
                  <a:lnTo>
                    <a:pt x="701" y="605"/>
                  </a:lnTo>
                  <a:lnTo>
                    <a:pt x="701" y="605"/>
                  </a:lnTo>
                  <a:lnTo>
                    <a:pt x="701" y="605"/>
                  </a:lnTo>
                  <a:lnTo>
                    <a:pt x="702" y="605"/>
                  </a:lnTo>
                  <a:lnTo>
                    <a:pt x="702" y="607"/>
                  </a:lnTo>
                  <a:lnTo>
                    <a:pt x="704" y="607"/>
                  </a:lnTo>
                  <a:lnTo>
                    <a:pt x="704" y="607"/>
                  </a:lnTo>
                  <a:lnTo>
                    <a:pt x="704" y="607"/>
                  </a:lnTo>
                  <a:lnTo>
                    <a:pt x="706" y="607"/>
                  </a:lnTo>
                  <a:lnTo>
                    <a:pt x="706" y="607"/>
                  </a:lnTo>
                  <a:lnTo>
                    <a:pt x="706" y="608"/>
                  </a:lnTo>
                  <a:lnTo>
                    <a:pt x="706" y="608"/>
                  </a:lnTo>
                  <a:lnTo>
                    <a:pt x="706" y="608"/>
                  </a:lnTo>
                  <a:lnTo>
                    <a:pt x="706" y="610"/>
                  </a:lnTo>
                  <a:lnTo>
                    <a:pt x="708" y="610"/>
                  </a:lnTo>
                  <a:lnTo>
                    <a:pt x="711" y="612"/>
                  </a:lnTo>
                  <a:lnTo>
                    <a:pt x="713" y="612"/>
                  </a:lnTo>
                  <a:lnTo>
                    <a:pt x="713" y="612"/>
                  </a:lnTo>
                  <a:lnTo>
                    <a:pt x="714" y="612"/>
                  </a:lnTo>
                  <a:lnTo>
                    <a:pt x="719" y="613"/>
                  </a:lnTo>
                  <a:lnTo>
                    <a:pt x="719" y="615"/>
                  </a:lnTo>
                  <a:lnTo>
                    <a:pt x="719" y="615"/>
                  </a:lnTo>
                  <a:lnTo>
                    <a:pt x="719" y="615"/>
                  </a:lnTo>
                  <a:close/>
                </a:path>
              </a:pathLst>
            </a:custGeom>
            <a:solidFill>
              <a:schemeClr val="bg1"/>
            </a:solidFill>
            <a:ln w="6350" cap="rnd">
              <a:solidFill>
                <a:schemeClr val="bg1"/>
              </a:solidFill>
              <a:prstDash val="solid"/>
              <a:round/>
              <a:headEnd/>
              <a:tailEnd/>
            </a:ln>
          </p:spPr>
          <p:txBody>
            <a:bodyPr/>
            <a:lstStyle/>
            <a:p>
              <a:pPr eaLnBrk="1" fontAlgn="auto" hangingPunct="1">
                <a:spcBef>
                  <a:spcPts val="0"/>
                </a:spcBef>
                <a:spcAft>
                  <a:spcPts val="0"/>
                </a:spcAft>
                <a:defRPr/>
              </a:pPr>
              <a:endParaRPr lang="id-ID">
                <a:latin typeface="+mn-lt"/>
              </a:endParaRPr>
            </a:p>
          </p:txBody>
        </p:sp>
        <p:sp>
          <p:nvSpPr>
            <p:cNvPr id="19" name="Freeform 12">
              <a:extLst>
                <a:ext uri="{FF2B5EF4-FFF2-40B4-BE49-F238E27FC236}">
                  <a16:creationId xmlns:a16="http://schemas.microsoft.com/office/drawing/2014/main" id="{1A65D298-DCCD-43CE-BD51-B10E1082BBBA}"/>
                </a:ext>
              </a:extLst>
            </p:cNvPr>
            <p:cNvSpPr>
              <a:spLocks/>
            </p:cNvSpPr>
            <p:nvPr/>
          </p:nvSpPr>
          <p:spPr bwMode="auto">
            <a:xfrm>
              <a:off x="10668000" y="5006974"/>
              <a:ext cx="85725" cy="107950"/>
            </a:xfrm>
            <a:custGeom>
              <a:avLst/>
              <a:gdLst>
                <a:gd name="T0" fmla="*/ 48 w 54"/>
                <a:gd name="T1" fmla="*/ 14 h 68"/>
                <a:gd name="T2" fmla="*/ 43 w 54"/>
                <a:gd name="T3" fmla="*/ 12 h 68"/>
                <a:gd name="T4" fmla="*/ 41 w 54"/>
                <a:gd name="T5" fmla="*/ 10 h 68"/>
                <a:gd name="T6" fmla="*/ 41 w 54"/>
                <a:gd name="T7" fmla="*/ 9 h 68"/>
                <a:gd name="T8" fmla="*/ 39 w 54"/>
                <a:gd name="T9" fmla="*/ 9 h 68"/>
                <a:gd name="T10" fmla="*/ 36 w 54"/>
                <a:gd name="T11" fmla="*/ 7 h 68"/>
                <a:gd name="T12" fmla="*/ 36 w 54"/>
                <a:gd name="T13" fmla="*/ 5 h 68"/>
                <a:gd name="T14" fmla="*/ 36 w 54"/>
                <a:gd name="T15" fmla="*/ 4 h 68"/>
                <a:gd name="T16" fmla="*/ 31 w 54"/>
                <a:gd name="T17" fmla="*/ 0 h 68"/>
                <a:gd name="T18" fmla="*/ 5 w 54"/>
                <a:gd name="T19" fmla="*/ 15 h 68"/>
                <a:gd name="T20" fmla="*/ 4 w 54"/>
                <a:gd name="T21" fmla="*/ 17 h 68"/>
                <a:gd name="T22" fmla="*/ 2 w 54"/>
                <a:gd name="T23" fmla="*/ 19 h 68"/>
                <a:gd name="T24" fmla="*/ 4 w 54"/>
                <a:gd name="T25" fmla="*/ 20 h 68"/>
                <a:gd name="T26" fmla="*/ 2 w 54"/>
                <a:gd name="T27" fmla="*/ 26 h 68"/>
                <a:gd name="T28" fmla="*/ 0 w 54"/>
                <a:gd name="T29" fmla="*/ 32 h 68"/>
                <a:gd name="T30" fmla="*/ 0 w 54"/>
                <a:gd name="T31" fmla="*/ 39 h 68"/>
                <a:gd name="T32" fmla="*/ 0 w 54"/>
                <a:gd name="T33" fmla="*/ 44 h 68"/>
                <a:gd name="T34" fmla="*/ 2 w 54"/>
                <a:gd name="T35" fmla="*/ 46 h 68"/>
                <a:gd name="T36" fmla="*/ 2 w 54"/>
                <a:gd name="T37" fmla="*/ 49 h 68"/>
                <a:gd name="T38" fmla="*/ 2 w 54"/>
                <a:gd name="T39" fmla="*/ 51 h 68"/>
                <a:gd name="T40" fmla="*/ 5 w 54"/>
                <a:gd name="T41" fmla="*/ 53 h 68"/>
                <a:gd name="T42" fmla="*/ 7 w 54"/>
                <a:gd name="T43" fmla="*/ 53 h 68"/>
                <a:gd name="T44" fmla="*/ 9 w 54"/>
                <a:gd name="T45" fmla="*/ 51 h 68"/>
                <a:gd name="T46" fmla="*/ 10 w 54"/>
                <a:gd name="T47" fmla="*/ 51 h 68"/>
                <a:gd name="T48" fmla="*/ 10 w 54"/>
                <a:gd name="T49" fmla="*/ 59 h 68"/>
                <a:gd name="T50" fmla="*/ 14 w 54"/>
                <a:gd name="T51" fmla="*/ 64 h 68"/>
                <a:gd name="T52" fmla="*/ 15 w 54"/>
                <a:gd name="T53" fmla="*/ 64 h 68"/>
                <a:gd name="T54" fmla="*/ 22 w 54"/>
                <a:gd name="T55" fmla="*/ 68 h 68"/>
                <a:gd name="T56" fmla="*/ 24 w 54"/>
                <a:gd name="T57" fmla="*/ 68 h 68"/>
                <a:gd name="T58" fmla="*/ 26 w 54"/>
                <a:gd name="T59" fmla="*/ 64 h 68"/>
                <a:gd name="T60" fmla="*/ 26 w 54"/>
                <a:gd name="T61" fmla="*/ 63 h 68"/>
                <a:gd name="T62" fmla="*/ 27 w 54"/>
                <a:gd name="T63" fmla="*/ 63 h 68"/>
                <a:gd name="T64" fmla="*/ 29 w 54"/>
                <a:gd name="T65" fmla="*/ 61 h 68"/>
                <a:gd name="T66" fmla="*/ 27 w 54"/>
                <a:gd name="T67" fmla="*/ 56 h 68"/>
                <a:gd name="T68" fmla="*/ 29 w 54"/>
                <a:gd name="T69" fmla="*/ 51 h 68"/>
                <a:gd name="T70" fmla="*/ 27 w 54"/>
                <a:gd name="T71" fmla="*/ 42 h 68"/>
                <a:gd name="T72" fmla="*/ 27 w 54"/>
                <a:gd name="T73" fmla="*/ 39 h 68"/>
                <a:gd name="T74" fmla="*/ 31 w 54"/>
                <a:gd name="T75" fmla="*/ 37 h 68"/>
                <a:gd name="T76" fmla="*/ 32 w 54"/>
                <a:gd name="T77" fmla="*/ 32 h 68"/>
                <a:gd name="T78" fmla="*/ 32 w 54"/>
                <a:gd name="T79" fmla="*/ 31 h 68"/>
                <a:gd name="T80" fmla="*/ 31 w 54"/>
                <a:gd name="T81" fmla="*/ 29 h 68"/>
                <a:gd name="T82" fmla="*/ 32 w 54"/>
                <a:gd name="T83" fmla="*/ 27 h 68"/>
                <a:gd name="T84" fmla="*/ 32 w 54"/>
                <a:gd name="T85" fmla="*/ 26 h 68"/>
                <a:gd name="T86" fmla="*/ 32 w 54"/>
                <a:gd name="T87" fmla="*/ 26 h 68"/>
                <a:gd name="T88" fmla="*/ 36 w 54"/>
                <a:gd name="T89" fmla="*/ 22 h 68"/>
                <a:gd name="T90" fmla="*/ 37 w 54"/>
                <a:gd name="T91" fmla="*/ 20 h 68"/>
                <a:gd name="T92" fmla="*/ 39 w 54"/>
                <a:gd name="T93" fmla="*/ 20 h 68"/>
                <a:gd name="T94" fmla="*/ 41 w 54"/>
                <a:gd name="T95" fmla="*/ 20 h 68"/>
                <a:gd name="T96" fmla="*/ 43 w 54"/>
                <a:gd name="T97" fmla="*/ 19 h 68"/>
                <a:gd name="T98" fmla="*/ 51 w 54"/>
                <a:gd name="T99" fmla="*/ 19 h 68"/>
                <a:gd name="T100" fmla="*/ 53 w 54"/>
                <a:gd name="T101" fmla="*/ 17 h 68"/>
                <a:gd name="T102" fmla="*/ 54 w 54"/>
                <a:gd name="T103" fmla="*/ 17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4" h="68">
                  <a:moveTo>
                    <a:pt x="54" y="15"/>
                  </a:moveTo>
                  <a:lnTo>
                    <a:pt x="49" y="14"/>
                  </a:lnTo>
                  <a:lnTo>
                    <a:pt x="48" y="14"/>
                  </a:lnTo>
                  <a:lnTo>
                    <a:pt x="48" y="14"/>
                  </a:lnTo>
                  <a:lnTo>
                    <a:pt x="46" y="14"/>
                  </a:lnTo>
                  <a:lnTo>
                    <a:pt x="43" y="12"/>
                  </a:lnTo>
                  <a:lnTo>
                    <a:pt x="41" y="12"/>
                  </a:lnTo>
                  <a:lnTo>
                    <a:pt x="41" y="10"/>
                  </a:lnTo>
                  <a:lnTo>
                    <a:pt x="41" y="10"/>
                  </a:lnTo>
                  <a:lnTo>
                    <a:pt x="41" y="10"/>
                  </a:lnTo>
                  <a:lnTo>
                    <a:pt x="41" y="9"/>
                  </a:lnTo>
                  <a:lnTo>
                    <a:pt x="41" y="9"/>
                  </a:lnTo>
                  <a:lnTo>
                    <a:pt x="39" y="9"/>
                  </a:lnTo>
                  <a:lnTo>
                    <a:pt x="39" y="9"/>
                  </a:lnTo>
                  <a:lnTo>
                    <a:pt x="39" y="9"/>
                  </a:lnTo>
                  <a:lnTo>
                    <a:pt x="37" y="9"/>
                  </a:lnTo>
                  <a:lnTo>
                    <a:pt x="37" y="7"/>
                  </a:lnTo>
                  <a:lnTo>
                    <a:pt x="36" y="7"/>
                  </a:lnTo>
                  <a:lnTo>
                    <a:pt x="36" y="7"/>
                  </a:lnTo>
                  <a:lnTo>
                    <a:pt x="36" y="7"/>
                  </a:lnTo>
                  <a:lnTo>
                    <a:pt x="36" y="5"/>
                  </a:lnTo>
                  <a:lnTo>
                    <a:pt x="36" y="5"/>
                  </a:lnTo>
                  <a:lnTo>
                    <a:pt x="36" y="5"/>
                  </a:lnTo>
                  <a:lnTo>
                    <a:pt x="36" y="4"/>
                  </a:lnTo>
                  <a:lnTo>
                    <a:pt x="36" y="4"/>
                  </a:lnTo>
                  <a:lnTo>
                    <a:pt x="36" y="4"/>
                  </a:lnTo>
                  <a:lnTo>
                    <a:pt x="31" y="0"/>
                  </a:lnTo>
                  <a:lnTo>
                    <a:pt x="29" y="2"/>
                  </a:lnTo>
                  <a:lnTo>
                    <a:pt x="14" y="10"/>
                  </a:lnTo>
                  <a:lnTo>
                    <a:pt x="5" y="15"/>
                  </a:lnTo>
                  <a:lnTo>
                    <a:pt x="4" y="15"/>
                  </a:lnTo>
                  <a:lnTo>
                    <a:pt x="4" y="17"/>
                  </a:lnTo>
                  <a:lnTo>
                    <a:pt x="4" y="17"/>
                  </a:lnTo>
                  <a:lnTo>
                    <a:pt x="2" y="19"/>
                  </a:lnTo>
                  <a:lnTo>
                    <a:pt x="2" y="19"/>
                  </a:lnTo>
                  <a:lnTo>
                    <a:pt x="2" y="19"/>
                  </a:lnTo>
                  <a:lnTo>
                    <a:pt x="2" y="20"/>
                  </a:lnTo>
                  <a:lnTo>
                    <a:pt x="4" y="20"/>
                  </a:lnTo>
                  <a:lnTo>
                    <a:pt x="4" y="20"/>
                  </a:lnTo>
                  <a:lnTo>
                    <a:pt x="2" y="22"/>
                  </a:lnTo>
                  <a:lnTo>
                    <a:pt x="2" y="24"/>
                  </a:lnTo>
                  <a:lnTo>
                    <a:pt x="2" y="26"/>
                  </a:lnTo>
                  <a:lnTo>
                    <a:pt x="0" y="27"/>
                  </a:lnTo>
                  <a:lnTo>
                    <a:pt x="0" y="31"/>
                  </a:lnTo>
                  <a:lnTo>
                    <a:pt x="0" y="32"/>
                  </a:lnTo>
                  <a:lnTo>
                    <a:pt x="0" y="36"/>
                  </a:lnTo>
                  <a:lnTo>
                    <a:pt x="0" y="39"/>
                  </a:lnTo>
                  <a:lnTo>
                    <a:pt x="0" y="39"/>
                  </a:lnTo>
                  <a:lnTo>
                    <a:pt x="0" y="41"/>
                  </a:lnTo>
                  <a:lnTo>
                    <a:pt x="0" y="42"/>
                  </a:lnTo>
                  <a:lnTo>
                    <a:pt x="0" y="44"/>
                  </a:lnTo>
                  <a:lnTo>
                    <a:pt x="0" y="46"/>
                  </a:lnTo>
                  <a:lnTo>
                    <a:pt x="2" y="46"/>
                  </a:lnTo>
                  <a:lnTo>
                    <a:pt x="2" y="46"/>
                  </a:lnTo>
                  <a:lnTo>
                    <a:pt x="2" y="48"/>
                  </a:lnTo>
                  <a:lnTo>
                    <a:pt x="2" y="48"/>
                  </a:lnTo>
                  <a:lnTo>
                    <a:pt x="2" y="49"/>
                  </a:lnTo>
                  <a:lnTo>
                    <a:pt x="2" y="49"/>
                  </a:lnTo>
                  <a:lnTo>
                    <a:pt x="2" y="49"/>
                  </a:lnTo>
                  <a:lnTo>
                    <a:pt x="2" y="51"/>
                  </a:lnTo>
                  <a:lnTo>
                    <a:pt x="5" y="53"/>
                  </a:lnTo>
                  <a:lnTo>
                    <a:pt x="5" y="53"/>
                  </a:lnTo>
                  <a:lnTo>
                    <a:pt x="5" y="53"/>
                  </a:lnTo>
                  <a:lnTo>
                    <a:pt x="7" y="53"/>
                  </a:lnTo>
                  <a:lnTo>
                    <a:pt x="7" y="53"/>
                  </a:lnTo>
                  <a:lnTo>
                    <a:pt x="7" y="53"/>
                  </a:lnTo>
                  <a:lnTo>
                    <a:pt x="7" y="51"/>
                  </a:lnTo>
                  <a:lnTo>
                    <a:pt x="9" y="51"/>
                  </a:lnTo>
                  <a:lnTo>
                    <a:pt x="9" y="51"/>
                  </a:lnTo>
                  <a:lnTo>
                    <a:pt x="9" y="51"/>
                  </a:lnTo>
                  <a:lnTo>
                    <a:pt x="10" y="51"/>
                  </a:lnTo>
                  <a:lnTo>
                    <a:pt x="10" y="51"/>
                  </a:lnTo>
                  <a:lnTo>
                    <a:pt x="10" y="53"/>
                  </a:lnTo>
                  <a:lnTo>
                    <a:pt x="10" y="54"/>
                  </a:lnTo>
                  <a:lnTo>
                    <a:pt x="10" y="59"/>
                  </a:lnTo>
                  <a:lnTo>
                    <a:pt x="12" y="61"/>
                  </a:lnTo>
                  <a:lnTo>
                    <a:pt x="14" y="63"/>
                  </a:lnTo>
                  <a:lnTo>
                    <a:pt x="14" y="64"/>
                  </a:lnTo>
                  <a:lnTo>
                    <a:pt x="14" y="64"/>
                  </a:lnTo>
                  <a:lnTo>
                    <a:pt x="14" y="64"/>
                  </a:lnTo>
                  <a:lnTo>
                    <a:pt x="15" y="64"/>
                  </a:lnTo>
                  <a:lnTo>
                    <a:pt x="21" y="66"/>
                  </a:lnTo>
                  <a:lnTo>
                    <a:pt x="22" y="68"/>
                  </a:lnTo>
                  <a:lnTo>
                    <a:pt x="22" y="68"/>
                  </a:lnTo>
                  <a:lnTo>
                    <a:pt x="24" y="68"/>
                  </a:lnTo>
                  <a:lnTo>
                    <a:pt x="24" y="68"/>
                  </a:lnTo>
                  <a:lnTo>
                    <a:pt x="24" y="68"/>
                  </a:lnTo>
                  <a:lnTo>
                    <a:pt x="24" y="66"/>
                  </a:lnTo>
                  <a:lnTo>
                    <a:pt x="24" y="66"/>
                  </a:lnTo>
                  <a:lnTo>
                    <a:pt x="26" y="64"/>
                  </a:lnTo>
                  <a:lnTo>
                    <a:pt x="26" y="64"/>
                  </a:lnTo>
                  <a:lnTo>
                    <a:pt x="26" y="64"/>
                  </a:lnTo>
                  <a:lnTo>
                    <a:pt x="26" y="63"/>
                  </a:lnTo>
                  <a:lnTo>
                    <a:pt x="27" y="63"/>
                  </a:lnTo>
                  <a:lnTo>
                    <a:pt x="27" y="63"/>
                  </a:lnTo>
                  <a:lnTo>
                    <a:pt x="27" y="63"/>
                  </a:lnTo>
                  <a:lnTo>
                    <a:pt x="27" y="63"/>
                  </a:lnTo>
                  <a:lnTo>
                    <a:pt x="29" y="61"/>
                  </a:lnTo>
                  <a:lnTo>
                    <a:pt x="29" y="61"/>
                  </a:lnTo>
                  <a:lnTo>
                    <a:pt x="29" y="59"/>
                  </a:lnTo>
                  <a:lnTo>
                    <a:pt x="29" y="59"/>
                  </a:lnTo>
                  <a:lnTo>
                    <a:pt x="27" y="56"/>
                  </a:lnTo>
                  <a:lnTo>
                    <a:pt x="27" y="54"/>
                  </a:lnTo>
                  <a:lnTo>
                    <a:pt x="27" y="54"/>
                  </a:lnTo>
                  <a:lnTo>
                    <a:pt x="29" y="51"/>
                  </a:lnTo>
                  <a:lnTo>
                    <a:pt x="29" y="49"/>
                  </a:lnTo>
                  <a:lnTo>
                    <a:pt x="27" y="48"/>
                  </a:lnTo>
                  <a:lnTo>
                    <a:pt x="27" y="42"/>
                  </a:lnTo>
                  <a:lnTo>
                    <a:pt x="27" y="41"/>
                  </a:lnTo>
                  <a:lnTo>
                    <a:pt x="27" y="41"/>
                  </a:lnTo>
                  <a:lnTo>
                    <a:pt x="27" y="39"/>
                  </a:lnTo>
                  <a:lnTo>
                    <a:pt x="31" y="39"/>
                  </a:lnTo>
                  <a:lnTo>
                    <a:pt x="31" y="37"/>
                  </a:lnTo>
                  <a:lnTo>
                    <a:pt x="31" y="37"/>
                  </a:lnTo>
                  <a:lnTo>
                    <a:pt x="31" y="36"/>
                  </a:lnTo>
                  <a:lnTo>
                    <a:pt x="32" y="34"/>
                  </a:lnTo>
                  <a:lnTo>
                    <a:pt x="32" y="32"/>
                  </a:lnTo>
                  <a:lnTo>
                    <a:pt x="32" y="32"/>
                  </a:lnTo>
                  <a:lnTo>
                    <a:pt x="32" y="31"/>
                  </a:lnTo>
                  <a:lnTo>
                    <a:pt x="32" y="31"/>
                  </a:lnTo>
                  <a:lnTo>
                    <a:pt x="32" y="31"/>
                  </a:lnTo>
                  <a:lnTo>
                    <a:pt x="31" y="29"/>
                  </a:lnTo>
                  <a:lnTo>
                    <a:pt x="31" y="29"/>
                  </a:lnTo>
                  <a:lnTo>
                    <a:pt x="32" y="29"/>
                  </a:lnTo>
                  <a:lnTo>
                    <a:pt x="32" y="27"/>
                  </a:lnTo>
                  <a:lnTo>
                    <a:pt x="32" y="27"/>
                  </a:lnTo>
                  <a:lnTo>
                    <a:pt x="32" y="27"/>
                  </a:lnTo>
                  <a:lnTo>
                    <a:pt x="32" y="26"/>
                  </a:lnTo>
                  <a:lnTo>
                    <a:pt x="32" y="26"/>
                  </a:lnTo>
                  <a:lnTo>
                    <a:pt x="32" y="26"/>
                  </a:lnTo>
                  <a:lnTo>
                    <a:pt x="32" y="26"/>
                  </a:lnTo>
                  <a:lnTo>
                    <a:pt x="32" y="26"/>
                  </a:lnTo>
                  <a:lnTo>
                    <a:pt x="34" y="24"/>
                  </a:lnTo>
                  <a:lnTo>
                    <a:pt x="34" y="24"/>
                  </a:lnTo>
                  <a:lnTo>
                    <a:pt x="36" y="22"/>
                  </a:lnTo>
                  <a:lnTo>
                    <a:pt x="36" y="20"/>
                  </a:lnTo>
                  <a:lnTo>
                    <a:pt x="36" y="20"/>
                  </a:lnTo>
                  <a:lnTo>
                    <a:pt x="37" y="20"/>
                  </a:lnTo>
                  <a:lnTo>
                    <a:pt x="37" y="20"/>
                  </a:lnTo>
                  <a:lnTo>
                    <a:pt x="37" y="20"/>
                  </a:lnTo>
                  <a:lnTo>
                    <a:pt x="39" y="20"/>
                  </a:lnTo>
                  <a:lnTo>
                    <a:pt x="39" y="22"/>
                  </a:lnTo>
                  <a:lnTo>
                    <a:pt x="41" y="20"/>
                  </a:lnTo>
                  <a:lnTo>
                    <a:pt x="41" y="20"/>
                  </a:lnTo>
                  <a:lnTo>
                    <a:pt x="41" y="20"/>
                  </a:lnTo>
                  <a:lnTo>
                    <a:pt x="43" y="19"/>
                  </a:lnTo>
                  <a:lnTo>
                    <a:pt x="43" y="19"/>
                  </a:lnTo>
                  <a:lnTo>
                    <a:pt x="44" y="19"/>
                  </a:lnTo>
                  <a:lnTo>
                    <a:pt x="49" y="19"/>
                  </a:lnTo>
                  <a:lnTo>
                    <a:pt x="51" y="19"/>
                  </a:lnTo>
                  <a:lnTo>
                    <a:pt x="51" y="19"/>
                  </a:lnTo>
                  <a:lnTo>
                    <a:pt x="53" y="19"/>
                  </a:lnTo>
                  <a:lnTo>
                    <a:pt x="53" y="17"/>
                  </a:lnTo>
                  <a:lnTo>
                    <a:pt x="54" y="17"/>
                  </a:lnTo>
                  <a:lnTo>
                    <a:pt x="54" y="17"/>
                  </a:lnTo>
                  <a:lnTo>
                    <a:pt x="54" y="17"/>
                  </a:lnTo>
                  <a:lnTo>
                    <a:pt x="54" y="15"/>
                  </a:lnTo>
                  <a:close/>
                </a:path>
              </a:pathLst>
            </a:custGeom>
            <a:solidFill>
              <a:schemeClr val="accent1">
                <a:lumMod val="20000"/>
                <a:lumOff val="80000"/>
              </a:schemeClr>
            </a:solidFill>
            <a:ln w="6350" cap="rnd">
              <a:solidFill>
                <a:schemeClr val="bg1"/>
              </a:solidFill>
              <a:prstDash val="solid"/>
              <a:round/>
              <a:headEnd/>
              <a:tailEnd/>
            </a:ln>
          </p:spPr>
          <p:txBody>
            <a:bodyPr/>
            <a:lstStyle/>
            <a:p>
              <a:pPr eaLnBrk="1" fontAlgn="auto" hangingPunct="1">
                <a:spcBef>
                  <a:spcPts val="0"/>
                </a:spcBef>
                <a:spcAft>
                  <a:spcPts val="0"/>
                </a:spcAft>
                <a:defRPr/>
              </a:pPr>
              <a:endParaRPr lang="id-ID">
                <a:latin typeface="+mn-lt"/>
              </a:endParaRPr>
            </a:p>
          </p:txBody>
        </p:sp>
      </p:grpSp>
    </p:spTree>
    <p:extLst>
      <p:ext uri="{BB962C8B-B14F-4D97-AF65-F5344CB8AC3E}">
        <p14:creationId xmlns:p14="http://schemas.microsoft.com/office/powerpoint/2010/main" val="1076547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1000"/>
                                        <p:tgtEl>
                                          <p:spTgt spid="9"/>
                                        </p:tgtEl>
                                      </p:cBhvr>
                                    </p:animEffect>
                                  </p:childTnLst>
                                </p:cTn>
                              </p:par>
                            </p:childTnLst>
                          </p:cTn>
                        </p:par>
                        <p:par>
                          <p:cTn id="12" fill="hold">
                            <p:stCondLst>
                              <p:cond delay="2000"/>
                            </p:stCondLst>
                            <p:childTnLst>
                              <p:par>
                                <p:cTn id="13" presetID="53" presetClass="entr" presetSubtype="16"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p:cTn id="15" dur="500" fill="hold"/>
                                        <p:tgtEl>
                                          <p:spTgt spid="10"/>
                                        </p:tgtEl>
                                        <p:attrNameLst>
                                          <p:attrName>ppt_w</p:attrName>
                                        </p:attrNameLst>
                                      </p:cBhvr>
                                      <p:tavLst>
                                        <p:tav tm="0">
                                          <p:val>
                                            <p:fltVal val="0"/>
                                          </p:val>
                                        </p:tav>
                                        <p:tav tm="100000">
                                          <p:val>
                                            <p:strVal val="#ppt_w"/>
                                          </p:val>
                                        </p:tav>
                                      </p:tavLst>
                                    </p:anim>
                                    <p:anim calcmode="lin" valueType="num">
                                      <p:cBhvr>
                                        <p:cTn id="16" dur="500" fill="hold"/>
                                        <p:tgtEl>
                                          <p:spTgt spid="10"/>
                                        </p:tgtEl>
                                        <p:attrNameLst>
                                          <p:attrName>ppt_h</p:attrName>
                                        </p:attrNameLst>
                                      </p:cBhvr>
                                      <p:tavLst>
                                        <p:tav tm="0">
                                          <p:val>
                                            <p:fltVal val="0"/>
                                          </p:val>
                                        </p:tav>
                                        <p:tav tm="100000">
                                          <p:val>
                                            <p:strVal val="#ppt_h"/>
                                          </p:val>
                                        </p:tav>
                                      </p:tavLst>
                                    </p:anim>
                                    <p:animEffect transition="in" filter="fade">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Freeform: Shape 30">
            <a:extLst>
              <a:ext uri="{FF2B5EF4-FFF2-40B4-BE49-F238E27FC236}">
                <a16:creationId xmlns:a16="http://schemas.microsoft.com/office/drawing/2014/main" id="{23E14719-93AC-43F7-AB1C-0C9F32523B1B}"/>
              </a:ext>
            </a:extLst>
          </p:cNvPr>
          <p:cNvSpPr/>
          <p:nvPr/>
        </p:nvSpPr>
        <p:spPr>
          <a:xfrm>
            <a:off x="3409" y="923021"/>
            <a:ext cx="7164000" cy="5652000"/>
          </a:xfrm>
          <a:custGeom>
            <a:avLst/>
            <a:gdLst>
              <a:gd name="connsiteX0" fmla="*/ 826542 w 1749276"/>
              <a:gd name="connsiteY0" fmla="*/ 198 h 1258459"/>
              <a:gd name="connsiteX1" fmla="*/ 1475288 w 1749276"/>
              <a:gd name="connsiteY1" fmla="*/ 272100 h 1258459"/>
              <a:gd name="connsiteX2" fmla="*/ 1475288 w 1749276"/>
              <a:gd name="connsiteY2" fmla="*/ 1258459 h 1258459"/>
              <a:gd name="connsiteX3" fmla="*/ 0 w 1749276"/>
              <a:gd name="connsiteY3" fmla="*/ 1258459 h 1258459"/>
              <a:gd name="connsiteX4" fmla="*/ 0 w 1749276"/>
              <a:gd name="connsiteY4" fmla="*/ 272100 h 1258459"/>
              <a:gd name="connsiteX5" fmla="*/ 826542 w 1749276"/>
              <a:gd name="connsiteY5" fmla="*/ 198 h 1258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49276" h="1258459">
                <a:moveTo>
                  <a:pt x="826542" y="198"/>
                </a:moveTo>
                <a:cubicBezTo>
                  <a:pt x="993338" y="-4118"/>
                  <a:pt x="1196634" y="61648"/>
                  <a:pt x="1475288" y="272100"/>
                </a:cubicBezTo>
                <a:cubicBezTo>
                  <a:pt x="2091762" y="745439"/>
                  <a:pt x="1475288" y="929673"/>
                  <a:pt x="1475288" y="1258459"/>
                </a:cubicBezTo>
                <a:lnTo>
                  <a:pt x="0" y="1258459"/>
                </a:lnTo>
                <a:lnTo>
                  <a:pt x="0" y="272100"/>
                </a:lnTo>
                <a:cubicBezTo>
                  <a:pt x="322719" y="272100"/>
                  <a:pt x="508114" y="8438"/>
                  <a:pt x="826542" y="198"/>
                </a:cubicBezTo>
                <a:close/>
              </a:path>
            </a:pathLst>
          </a:custGeom>
          <a:solidFill>
            <a:srgbClr val="4541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a:p>
            <a:pPr algn="ctr"/>
            <a:endParaRPr lang="en-US" dirty="0"/>
          </a:p>
          <a:p>
            <a:pPr algn="ctr"/>
            <a:endParaRPr lang="en-US" dirty="0" smtClean="0"/>
          </a:p>
          <a:p>
            <a:pPr algn="ctr"/>
            <a:endParaRPr lang="en-US" dirty="0"/>
          </a:p>
          <a:p>
            <a:pPr algn="ctr"/>
            <a:endParaRPr lang="en-US" dirty="0" smtClean="0"/>
          </a:p>
          <a:p>
            <a:pPr algn="ctr"/>
            <a:endParaRPr lang="en-US" dirty="0"/>
          </a:p>
        </p:txBody>
      </p:sp>
      <p:sp>
        <p:nvSpPr>
          <p:cNvPr id="30" name="Freeform: Shape 29">
            <a:extLst>
              <a:ext uri="{FF2B5EF4-FFF2-40B4-BE49-F238E27FC236}">
                <a16:creationId xmlns:a16="http://schemas.microsoft.com/office/drawing/2014/main" id="{BC5CB34E-44EA-4025-A5FA-703A8124ACD0}"/>
              </a:ext>
            </a:extLst>
          </p:cNvPr>
          <p:cNvSpPr/>
          <p:nvPr/>
        </p:nvSpPr>
        <p:spPr>
          <a:xfrm>
            <a:off x="22860" y="1072331"/>
            <a:ext cx="7158554" cy="5638800"/>
          </a:xfrm>
          <a:custGeom>
            <a:avLst/>
            <a:gdLst>
              <a:gd name="connsiteX0" fmla="*/ 826542 w 1749276"/>
              <a:gd name="connsiteY0" fmla="*/ 198 h 1258459"/>
              <a:gd name="connsiteX1" fmla="*/ 1475288 w 1749276"/>
              <a:gd name="connsiteY1" fmla="*/ 272100 h 1258459"/>
              <a:gd name="connsiteX2" fmla="*/ 1475288 w 1749276"/>
              <a:gd name="connsiteY2" fmla="*/ 1258459 h 1258459"/>
              <a:gd name="connsiteX3" fmla="*/ 0 w 1749276"/>
              <a:gd name="connsiteY3" fmla="*/ 1258459 h 1258459"/>
              <a:gd name="connsiteX4" fmla="*/ 0 w 1749276"/>
              <a:gd name="connsiteY4" fmla="*/ 272100 h 1258459"/>
              <a:gd name="connsiteX5" fmla="*/ 826542 w 1749276"/>
              <a:gd name="connsiteY5" fmla="*/ 198 h 1258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49276" h="1258459">
                <a:moveTo>
                  <a:pt x="826542" y="198"/>
                </a:moveTo>
                <a:cubicBezTo>
                  <a:pt x="993338" y="-4118"/>
                  <a:pt x="1196634" y="61648"/>
                  <a:pt x="1475288" y="272100"/>
                </a:cubicBezTo>
                <a:cubicBezTo>
                  <a:pt x="2091762" y="745439"/>
                  <a:pt x="1475288" y="929673"/>
                  <a:pt x="1475288" y="1258459"/>
                </a:cubicBezTo>
                <a:lnTo>
                  <a:pt x="0" y="1258459"/>
                </a:lnTo>
                <a:lnTo>
                  <a:pt x="0" y="272100"/>
                </a:lnTo>
                <a:cubicBezTo>
                  <a:pt x="322719" y="272100"/>
                  <a:pt x="508114" y="8438"/>
                  <a:pt x="826542" y="198"/>
                </a:cubicBezTo>
                <a:close/>
              </a:path>
            </a:pathLst>
          </a:custGeom>
          <a:solidFill>
            <a:srgbClr val="006B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a:p>
            <a:pPr algn="ctr"/>
            <a:endParaRPr lang="en-US" dirty="0"/>
          </a:p>
          <a:p>
            <a:pPr algn="ctr"/>
            <a:endParaRPr lang="en-US" dirty="0" smtClean="0"/>
          </a:p>
          <a:p>
            <a:pPr algn="ctr"/>
            <a:endParaRPr lang="en-US" dirty="0"/>
          </a:p>
          <a:p>
            <a:pPr algn="ctr"/>
            <a:endParaRPr lang="en-US" dirty="0" smtClean="0"/>
          </a:p>
          <a:p>
            <a:pPr algn="ctr"/>
            <a:endParaRPr lang="en-US" dirty="0"/>
          </a:p>
          <a:p>
            <a:pPr algn="ctr"/>
            <a:endParaRPr lang="en-US" dirty="0" smtClean="0"/>
          </a:p>
          <a:p>
            <a:pPr algn="ctr"/>
            <a:endParaRPr lang="en-US" dirty="0"/>
          </a:p>
          <a:p>
            <a:pPr algn="ctr"/>
            <a:endParaRPr lang="en-US" dirty="0" smtClean="0"/>
          </a:p>
          <a:p>
            <a:pPr algn="ctr"/>
            <a:endParaRPr lang="en-US" dirty="0"/>
          </a:p>
          <a:p>
            <a:pPr algn="ctr"/>
            <a:endParaRPr lang="en-US" dirty="0" smtClean="0"/>
          </a:p>
          <a:p>
            <a:pPr algn="ctr"/>
            <a:endParaRPr lang="en-US" dirty="0"/>
          </a:p>
          <a:p>
            <a:pPr algn="ctr"/>
            <a:endParaRPr lang="en-US" dirty="0" smtClean="0"/>
          </a:p>
          <a:p>
            <a:pPr algn="ctr"/>
            <a:endParaRPr lang="en-US" dirty="0"/>
          </a:p>
          <a:p>
            <a:pPr algn="ctr"/>
            <a:endParaRPr lang="en-US" dirty="0" smtClean="0"/>
          </a:p>
          <a:p>
            <a:pPr algn="ctr"/>
            <a:endParaRPr lang="en-US" dirty="0"/>
          </a:p>
          <a:p>
            <a:pPr algn="ctr"/>
            <a:endParaRPr lang="en-US" dirty="0" smtClean="0"/>
          </a:p>
          <a:p>
            <a:pPr algn="ctr"/>
            <a:endParaRPr lang="en-US" dirty="0"/>
          </a:p>
        </p:txBody>
      </p:sp>
      <p:sp>
        <p:nvSpPr>
          <p:cNvPr id="8" name="Title 1">
            <a:extLst>
              <a:ext uri="{FF2B5EF4-FFF2-40B4-BE49-F238E27FC236}">
                <a16:creationId xmlns:a16="http://schemas.microsoft.com/office/drawing/2014/main" id="{F34AF287-F5FE-4D16-BE9A-0486C9816DF4}"/>
              </a:ext>
            </a:extLst>
          </p:cNvPr>
          <p:cNvSpPr txBox="1">
            <a:spLocks/>
          </p:cNvSpPr>
          <p:nvPr/>
        </p:nvSpPr>
        <p:spPr>
          <a:xfrm>
            <a:off x="286377" y="4497119"/>
            <a:ext cx="5519588" cy="1179300"/>
          </a:xfrm>
          <a:prstGeom prst="rect">
            <a:avLst/>
          </a:prstGeom>
        </p:spPr>
        <p:txBody>
          <a:bodyPr>
            <a:normAutofit fontScale="8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1500" dirty="0">
                <a:solidFill>
                  <a:schemeClr val="bg1"/>
                </a:solidFill>
                <a:latin typeface="Raleway Medium" panose="020B0603030101060003" pitchFamily="34" charset="0"/>
              </a:rPr>
              <a:t>PURPOSE</a:t>
            </a:r>
          </a:p>
        </p:txBody>
      </p:sp>
      <p:sp>
        <p:nvSpPr>
          <p:cNvPr id="9" name="Subtitle 2">
            <a:extLst>
              <a:ext uri="{FF2B5EF4-FFF2-40B4-BE49-F238E27FC236}">
                <a16:creationId xmlns:a16="http://schemas.microsoft.com/office/drawing/2014/main" id="{98A9DF58-FEFF-484B-863C-D76A97AAF9AC}"/>
              </a:ext>
            </a:extLst>
          </p:cNvPr>
          <p:cNvSpPr txBox="1">
            <a:spLocks/>
          </p:cNvSpPr>
          <p:nvPr/>
        </p:nvSpPr>
        <p:spPr>
          <a:xfrm>
            <a:off x="393534" y="5302827"/>
            <a:ext cx="5305275" cy="1593273"/>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50000"/>
              </a:lnSpc>
              <a:buNone/>
            </a:pPr>
            <a:r>
              <a:rPr lang="en-US" sz="1100" dirty="0">
                <a:solidFill>
                  <a:schemeClr val="bg1"/>
                </a:solidFill>
                <a:latin typeface="Raleway Medium" panose="020B0603030101060003" pitchFamily="34" charset="0"/>
                <a:ea typeface="Lato Light" panose="020F0502020204030203" pitchFamily="34" charset="0"/>
                <a:cs typeface="Lato Light" panose="020F0502020204030203" pitchFamily="34" charset="0"/>
              </a:rPr>
              <a:t>Occidental Petroleum Corporation is an international oil and gas exploration and production company with operations in the United States, Middle East and Latin America. Headquartered in Houston, Occidental is one of the largest U.S. oil and gas companies, based on equity market capitalization. </a:t>
            </a:r>
          </a:p>
        </p:txBody>
      </p:sp>
      <p:sp>
        <p:nvSpPr>
          <p:cNvPr id="12" name="Title 1">
            <a:extLst>
              <a:ext uri="{FF2B5EF4-FFF2-40B4-BE49-F238E27FC236}">
                <a16:creationId xmlns:a16="http://schemas.microsoft.com/office/drawing/2014/main" id="{C43F1C8A-0839-4FCA-8CD9-D979D0D12C1F}"/>
              </a:ext>
            </a:extLst>
          </p:cNvPr>
          <p:cNvSpPr txBox="1">
            <a:spLocks/>
          </p:cNvSpPr>
          <p:nvPr/>
        </p:nvSpPr>
        <p:spPr>
          <a:xfrm>
            <a:off x="8055813" y="4860655"/>
            <a:ext cx="1135162" cy="670626"/>
          </a:xfrm>
          <a:prstGeom prst="rect">
            <a:avLst/>
          </a:prstGeom>
        </p:spPr>
        <p:txBody>
          <a:bodyPr>
            <a:normAutofit fontScale="4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11500" dirty="0">
              <a:solidFill>
                <a:schemeClr val="bg1">
                  <a:lumMod val="10000"/>
                </a:schemeClr>
              </a:solidFill>
              <a:latin typeface="Raleway Medium" panose="020B0603030101060003" pitchFamily="34" charset="0"/>
            </a:endParaRPr>
          </a:p>
        </p:txBody>
      </p:sp>
      <p:sp>
        <p:nvSpPr>
          <p:cNvPr id="15" name="Title 1">
            <a:extLst>
              <a:ext uri="{FF2B5EF4-FFF2-40B4-BE49-F238E27FC236}">
                <a16:creationId xmlns:a16="http://schemas.microsoft.com/office/drawing/2014/main" id="{F6C27D02-9600-403F-85C8-E2D3E8E6C53F}"/>
              </a:ext>
            </a:extLst>
          </p:cNvPr>
          <p:cNvSpPr txBox="1">
            <a:spLocks/>
          </p:cNvSpPr>
          <p:nvPr/>
        </p:nvSpPr>
        <p:spPr>
          <a:xfrm>
            <a:off x="7531414" y="1110909"/>
            <a:ext cx="4131596" cy="590539"/>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smtClean="0">
                <a:solidFill>
                  <a:schemeClr val="bg1">
                    <a:lumMod val="10000"/>
                  </a:schemeClr>
                </a:solidFill>
                <a:latin typeface="Arial" panose="020B0604020202020204" pitchFamily="34" charset="0"/>
                <a:cs typeface="Arial" panose="020B0604020202020204" pitchFamily="34" charset="0"/>
              </a:rPr>
              <a:t>Streamline WA</a:t>
            </a:r>
            <a:endParaRPr lang="en-US" b="1" dirty="0">
              <a:solidFill>
                <a:schemeClr val="bg1">
                  <a:lumMod val="10000"/>
                </a:schemeClr>
              </a:solidFill>
              <a:latin typeface="Arial" panose="020B0604020202020204" pitchFamily="34" charset="0"/>
              <a:cs typeface="Arial" panose="020B0604020202020204" pitchFamily="34" charset="0"/>
            </a:endParaRPr>
          </a:p>
        </p:txBody>
      </p:sp>
      <p:sp>
        <p:nvSpPr>
          <p:cNvPr id="18" name="Subtitle 2">
            <a:extLst>
              <a:ext uri="{FF2B5EF4-FFF2-40B4-BE49-F238E27FC236}">
                <a16:creationId xmlns:a16="http://schemas.microsoft.com/office/drawing/2014/main" id="{C0332679-CED1-4E6A-B688-8ECDAA1744C5}"/>
              </a:ext>
            </a:extLst>
          </p:cNvPr>
          <p:cNvSpPr txBox="1">
            <a:spLocks/>
          </p:cNvSpPr>
          <p:nvPr/>
        </p:nvSpPr>
        <p:spPr>
          <a:xfrm>
            <a:off x="7728140" y="2753699"/>
            <a:ext cx="3738144" cy="1206892"/>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nSpc>
                <a:spcPct val="130000"/>
              </a:lnSpc>
              <a:spcBef>
                <a:spcPts val="0"/>
              </a:spcBef>
              <a:buNone/>
            </a:pPr>
            <a:r>
              <a:rPr lang="en-AU" sz="1800" dirty="0" smtClean="0">
                <a:latin typeface="Arial" panose="020B0604020202020204" pitchFamily="34" charset="0"/>
                <a:cs typeface="Arial" panose="020B0604020202020204" pitchFamily="34" charset="0"/>
              </a:rPr>
              <a:t>Developing </a:t>
            </a:r>
            <a:r>
              <a:rPr lang="en-AU" sz="1800" dirty="0">
                <a:latin typeface="Arial" panose="020B0604020202020204" pitchFamily="34" charset="0"/>
                <a:cs typeface="Arial" panose="020B0604020202020204" pitchFamily="34" charset="0"/>
              </a:rPr>
              <a:t>best practice principles for making and applying regulation.</a:t>
            </a:r>
            <a:endParaRPr lang="en-US" sz="1800" dirty="0">
              <a:latin typeface="Arial" panose="020B0604020202020204" pitchFamily="34" charset="0"/>
              <a:cs typeface="Arial" panose="020B0604020202020204" pitchFamily="34" charset="0"/>
            </a:endParaRPr>
          </a:p>
        </p:txBody>
      </p:sp>
      <p:cxnSp>
        <p:nvCxnSpPr>
          <p:cNvPr id="20" name="Straight Connector 19">
            <a:extLst>
              <a:ext uri="{FF2B5EF4-FFF2-40B4-BE49-F238E27FC236}">
                <a16:creationId xmlns:a16="http://schemas.microsoft.com/office/drawing/2014/main" id="{62FF5561-F052-4CEA-B360-D7BDE861BF99}"/>
              </a:ext>
            </a:extLst>
          </p:cNvPr>
          <p:cNvCxnSpPr/>
          <p:nvPr/>
        </p:nvCxnSpPr>
        <p:spPr>
          <a:xfrm>
            <a:off x="9190862" y="2534570"/>
            <a:ext cx="812700" cy="0"/>
          </a:xfrm>
          <a:prstGeom prst="line">
            <a:avLst/>
          </a:prstGeom>
        </p:spPr>
        <p:style>
          <a:lnRef idx="1">
            <a:schemeClr val="accent1"/>
          </a:lnRef>
          <a:fillRef idx="0">
            <a:schemeClr val="accent1"/>
          </a:fillRef>
          <a:effectRef idx="0">
            <a:schemeClr val="accent1"/>
          </a:effectRef>
          <a:fontRef idx="minor">
            <a:schemeClr val="tx1"/>
          </a:fontRef>
        </p:style>
      </p:cxnSp>
      <p:sp>
        <p:nvSpPr>
          <p:cNvPr id="21" name="Subtitle 2">
            <a:extLst>
              <a:ext uri="{FF2B5EF4-FFF2-40B4-BE49-F238E27FC236}">
                <a16:creationId xmlns:a16="http://schemas.microsoft.com/office/drawing/2014/main" id="{3E2068B1-0FE6-49A3-B95B-C156DE416400}"/>
              </a:ext>
            </a:extLst>
          </p:cNvPr>
          <p:cNvSpPr txBox="1">
            <a:spLocks/>
          </p:cNvSpPr>
          <p:nvPr/>
        </p:nvSpPr>
        <p:spPr>
          <a:xfrm>
            <a:off x="7784247" y="4937992"/>
            <a:ext cx="3625931" cy="114834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30000"/>
              </a:lnSpc>
              <a:spcBef>
                <a:spcPts val="0"/>
              </a:spcBef>
              <a:buNone/>
            </a:pPr>
            <a:r>
              <a:rPr lang="en-AU" sz="1800" dirty="0" smtClean="0">
                <a:latin typeface="Arial" panose="020B0604020202020204" pitchFamily="34" charset="0"/>
                <a:cs typeface="Arial" panose="020B0604020202020204" pitchFamily="34" charset="0"/>
              </a:rPr>
              <a:t>Improving </a:t>
            </a:r>
            <a:r>
              <a:rPr lang="en-AU" sz="1800" dirty="0">
                <a:latin typeface="Arial" panose="020B0604020202020204" pitchFamily="34" charset="0"/>
                <a:cs typeface="Arial" panose="020B0604020202020204" pitchFamily="34" charset="0"/>
              </a:rPr>
              <a:t>how government interacts with </a:t>
            </a:r>
            <a:r>
              <a:rPr lang="en-AU" sz="1800" dirty="0" smtClean="0">
                <a:latin typeface="Arial" panose="020B0604020202020204" pitchFamily="34" charset="0"/>
                <a:cs typeface="Arial" panose="020B0604020202020204" pitchFamily="34" charset="0"/>
              </a:rPr>
              <a:t>the industry </a:t>
            </a:r>
            <a:r>
              <a:rPr lang="en-AU" sz="1800" dirty="0">
                <a:latin typeface="Arial" panose="020B0604020202020204" pitchFamily="34" charset="0"/>
                <a:cs typeface="Arial" panose="020B0604020202020204" pitchFamily="34" charset="0"/>
              </a:rPr>
              <a:t>and community </a:t>
            </a:r>
            <a:r>
              <a:rPr lang="en-AU" sz="1800" dirty="0" smtClean="0">
                <a:latin typeface="Arial" panose="020B0604020202020204" pitchFamily="34" charset="0"/>
                <a:cs typeface="Arial" panose="020B0604020202020204" pitchFamily="34" charset="0"/>
              </a:rPr>
              <a:t>sectors.</a:t>
            </a:r>
            <a:endParaRPr lang="en-US" sz="1800" dirty="0">
              <a:latin typeface="Arial" panose="020B0604020202020204" pitchFamily="34" charset="0"/>
              <a:cs typeface="Arial" panose="020B0604020202020204" pitchFamily="34" charset="0"/>
            </a:endParaRPr>
          </a:p>
        </p:txBody>
      </p:sp>
      <p:sp>
        <p:nvSpPr>
          <p:cNvPr id="22" name="Title 1">
            <a:extLst>
              <a:ext uri="{FF2B5EF4-FFF2-40B4-BE49-F238E27FC236}">
                <a16:creationId xmlns:a16="http://schemas.microsoft.com/office/drawing/2014/main" id="{DBE150C8-4995-49A4-95BE-DA28B0F51039}"/>
              </a:ext>
            </a:extLst>
          </p:cNvPr>
          <p:cNvSpPr txBox="1">
            <a:spLocks/>
          </p:cNvSpPr>
          <p:nvPr/>
        </p:nvSpPr>
        <p:spPr>
          <a:xfrm>
            <a:off x="9083795" y="4932496"/>
            <a:ext cx="2804296" cy="590539"/>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2000" b="1" dirty="0">
              <a:solidFill>
                <a:schemeClr val="bg1">
                  <a:lumMod val="10000"/>
                </a:schemeClr>
              </a:solidFill>
              <a:latin typeface="Raleway Medium" panose="020B0603030101060003" pitchFamily="34" charset="0"/>
            </a:endParaRPr>
          </a:p>
        </p:txBody>
      </p:sp>
      <p:cxnSp>
        <p:nvCxnSpPr>
          <p:cNvPr id="23" name="Straight Connector 22">
            <a:extLst>
              <a:ext uri="{FF2B5EF4-FFF2-40B4-BE49-F238E27FC236}">
                <a16:creationId xmlns:a16="http://schemas.microsoft.com/office/drawing/2014/main" id="{C754F084-3CDA-41B0-A1CF-A5D09D4DE3EA}"/>
              </a:ext>
            </a:extLst>
          </p:cNvPr>
          <p:cNvCxnSpPr/>
          <p:nvPr/>
        </p:nvCxnSpPr>
        <p:spPr>
          <a:xfrm>
            <a:off x="9190862" y="4679169"/>
            <a:ext cx="812700" cy="0"/>
          </a:xfrm>
          <a:prstGeom prst="line">
            <a:avLst/>
          </a:prstGeom>
        </p:spPr>
        <p:style>
          <a:lnRef idx="1">
            <a:schemeClr val="accent1"/>
          </a:lnRef>
          <a:fillRef idx="0">
            <a:schemeClr val="accent1"/>
          </a:fillRef>
          <a:effectRef idx="0">
            <a:schemeClr val="accent1"/>
          </a:effectRef>
          <a:fontRef idx="minor">
            <a:schemeClr val="tx1"/>
          </a:fontRef>
        </p:style>
      </p:cxnSp>
      <p:pic>
        <p:nvPicPr>
          <p:cNvPr id="2" name="Picture Placeholder 1"/>
          <p:cNvPicPr>
            <a:picLocks noGrp="1" noChangeAspect="1"/>
          </p:cNvPicPr>
          <p:nvPr>
            <p:ph type="pic" sz="quarter" idx="10"/>
          </p:nvPr>
        </p:nvPicPr>
        <p:blipFill rotWithShape="1">
          <a:blip r:embed="rId2" cstate="print">
            <a:extLst>
              <a:ext uri="{28A0092B-C50C-407E-A947-70E740481C1C}">
                <a14:useLocalDpi xmlns:a14="http://schemas.microsoft.com/office/drawing/2010/main" val="0"/>
              </a:ext>
            </a:extLst>
          </a:blip>
          <a:srcRect l="8524" t="-686" r="-146" b="4759"/>
          <a:stretch/>
        </p:blipFill>
        <p:spPr>
          <a:xfrm>
            <a:off x="0" y="1213419"/>
            <a:ext cx="7181414" cy="5638800"/>
          </a:xfrm>
        </p:spPr>
      </p:pic>
      <p:grpSp>
        <p:nvGrpSpPr>
          <p:cNvPr id="25" name="Group 271"/>
          <p:cNvGrpSpPr/>
          <p:nvPr/>
        </p:nvGrpSpPr>
        <p:grpSpPr>
          <a:xfrm>
            <a:off x="6643274" y="1254266"/>
            <a:ext cx="380223" cy="376134"/>
            <a:chOff x="1512888" y="4186238"/>
            <a:chExt cx="295275" cy="292100"/>
          </a:xfrm>
          <a:solidFill>
            <a:schemeClr val="tx1"/>
          </a:solidFill>
        </p:grpSpPr>
        <p:sp>
          <p:nvSpPr>
            <p:cNvPr id="26" name="Freeform 246"/>
            <p:cNvSpPr>
              <a:spLocks noEditPoints="1"/>
            </p:cNvSpPr>
            <p:nvPr/>
          </p:nvSpPr>
          <p:spPr bwMode="auto">
            <a:xfrm>
              <a:off x="1512888" y="4186238"/>
              <a:ext cx="295275" cy="292100"/>
            </a:xfrm>
            <a:custGeom>
              <a:avLst/>
              <a:gdLst/>
              <a:ahLst/>
              <a:cxnLst>
                <a:cxn ang="0">
                  <a:pos x="59" y="7"/>
                </a:cxn>
                <a:cxn ang="0">
                  <a:pos x="109" y="58"/>
                </a:cxn>
                <a:cxn ang="0">
                  <a:pos x="59" y="109"/>
                </a:cxn>
                <a:cxn ang="0">
                  <a:pos x="8" y="58"/>
                </a:cxn>
                <a:cxn ang="0">
                  <a:pos x="59" y="7"/>
                </a:cxn>
                <a:cxn ang="0">
                  <a:pos x="59" y="0"/>
                </a:cxn>
                <a:cxn ang="0">
                  <a:pos x="0" y="58"/>
                </a:cxn>
                <a:cxn ang="0">
                  <a:pos x="59" y="116"/>
                </a:cxn>
                <a:cxn ang="0">
                  <a:pos x="117" y="58"/>
                </a:cxn>
                <a:cxn ang="0">
                  <a:pos x="59" y="0"/>
                </a:cxn>
              </a:cxnLst>
              <a:rect l="0" t="0" r="r" b="b"/>
              <a:pathLst>
                <a:path w="117" h="116">
                  <a:moveTo>
                    <a:pt x="59" y="7"/>
                  </a:moveTo>
                  <a:cubicBezTo>
                    <a:pt x="87" y="7"/>
                    <a:pt x="109" y="30"/>
                    <a:pt x="109" y="58"/>
                  </a:cubicBezTo>
                  <a:cubicBezTo>
                    <a:pt x="109" y="86"/>
                    <a:pt x="87" y="109"/>
                    <a:pt x="59" y="109"/>
                  </a:cubicBezTo>
                  <a:cubicBezTo>
                    <a:pt x="31" y="109"/>
                    <a:pt x="8" y="86"/>
                    <a:pt x="8" y="58"/>
                  </a:cubicBezTo>
                  <a:cubicBezTo>
                    <a:pt x="8" y="30"/>
                    <a:pt x="31" y="7"/>
                    <a:pt x="59" y="7"/>
                  </a:cubicBezTo>
                  <a:moveTo>
                    <a:pt x="59" y="0"/>
                  </a:moveTo>
                  <a:cubicBezTo>
                    <a:pt x="27" y="0"/>
                    <a:pt x="0" y="26"/>
                    <a:pt x="0" y="58"/>
                  </a:cubicBezTo>
                  <a:cubicBezTo>
                    <a:pt x="0" y="90"/>
                    <a:pt x="27" y="116"/>
                    <a:pt x="59" y="116"/>
                  </a:cubicBezTo>
                  <a:cubicBezTo>
                    <a:pt x="91" y="116"/>
                    <a:pt x="117" y="90"/>
                    <a:pt x="117" y="58"/>
                  </a:cubicBezTo>
                  <a:cubicBezTo>
                    <a:pt x="117" y="26"/>
                    <a:pt x="91" y="0"/>
                    <a:pt x="59" y="0"/>
                  </a:cubicBezTo>
                  <a:close/>
                </a:path>
              </a:pathLst>
            </a:custGeom>
            <a:grpFill/>
            <a:ln w="9525">
              <a:noFill/>
              <a:round/>
              <a:headEnd/>
              <a:tailEnd/>
            </a:ln>
          </p:spPr>
          <p:txBody>
            <a:bodyPr/>
            <a:lstStyle/>
            <a:p>
              <a:pPr eaLnBrk="1" fontAlgn="auto" hangingPunct="1">
                <a:spcBef>
                  <a:spcPts val="0"/>
                </a:spcBef>
                <a:spcAft>
                  <a:spcPts val="0"/>
                </a:spcAft>
                <a:defRPr/>
              </a:pPr>
              <a:endParaRPr lang="en-US">
                <a:latin typeface="+mn-lt"/>
                <a:ea typeface="+mn-ea"/>
              </a:endParaRPr>
            </a:p>
          </p:txBody>
        </p:sp>
        <p:sp>
          <p:nvSpPr>
            <p:cNvPr id="27" name="Freeform 247"/>
            <p:cNvSpPr>
              <a:spLocks/>
            </p:cNvSpPr>
            <p:nvPr/>
          </p:nvSpPr>
          <p:spPr bwMode="auto">
            <a:xfrm>
              <a:off x="1624013" y="4237038"/>
              <a:ext cx="111125" cy="185738"/>
            </a:xfrm>
            <a:custGeom>
              <a:avLst/>
              <a:gdLst/>
              <a:ahLst/>
              <a:cxnLst>
                <a:cxn ang="0">
                  <a:pos x="0" y="87"/>
                </a:cxn>
                <a:cxn ang="0">
                  <a:pos x="33" y="59"/>
                </a:cxn>
                <a:cxn ang="0">
                  <a:pos x="0" y="30"/>
                </a:cxn>
                <a:cxn ang="0">
                  <a:pos x="0" y="0"/>
                </a:cxn>
                <a:cxn ang="0">
                  <a:pos x="70" y="59"/>
                </a:cxn>
                <a:cxn ang="0">
                  <a:pos x="0" y="117"/>
                </a:cxn>
                <a:cxn ang="0">
                  <a:pos x="0" y="87"/>
                </a:cxn>
              </a:cxnLst>
              <a:rect l="0" t="0" r="r" b="b"/>
              <a:pathLst>
                <a:path w="70" h="117">
                  <a:moveTo>
                    <a:pt x="0" y="87"/>
                  </a:moveTo>
                  <a:lnTo>
                    <a:pt x="33" y="59"/>
                  </a:lnTo>
                  <a:lnTo>
                    <a:pt x="0" y="30"/>
                  </a:lnTo>
                  <a:lnTo>
                    <a:pt x="0" y="0"/>
                  </a:lnTo>
                  <a:lnTo>
                    <a:pt x="70" y="59"/>
                  </a:lnTo>
                  <a:lnTo>
                    <a:pt x="0" y="117"/>
                  </a:lnTo>
                  <a:lnTo>
                    <a:pt x="0" y="87"/>
                  </a:lnTo>
                  <a:close/>
                </a:path>
              </a:pathLst>
            </a:custGeom>
            <a:grpFill/>
            <a:ln w="9525">
              <a:noFill/>
              <a:round/>
              <a:headEnd/>
              <a:tailEnd/>
            </a:ln>
          </p:spPr>
          <p:txBody>
            <a:bodyPr/>
            <a:lstStyle/>
            <a:p>
              <a:pPr eaLnBrk="1" fontAlgn="auto" hangingPunct="1">
                <a:spcBef>
                  <a:spcPts val="0"/>
                </a:spcBef>
                <a:spcAft>
                  <a:spcPts val="0"/>
                </a:spcAft>
                <a:defRPr/>
              </a:pPr>
              <a:endParaRPr lang="en-US">
                <a:latin typeface="+mn-lt"/>
                <a:ea typeface="+mn-ea"/>
              </a:endParaRPr>
            </a:p>
          </p:txBody>
        </p:sp>
      </p:grpSp>
    </p:spTree>
    <p:extLst>
      <p:ext uri="{BB962C8B-B14F-4D97-AF65-F5344CB8AC3E}">
        <p14:creationId xmlns:p14="http://schemas.microsoft.com/office/powerpoint/2010/main" val="38538077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1CA6493C-C1D7-4E6F-AC57-599E4862E700}"/>
              </a:ext>
            </a:extLst>
          </p:cNvPr>
          <p:cNvSpPr/>
          <p:nvPr/>
        </p:nvSpPr>
        <p:spPr>
          <a:xfrm>
            <a:off x="434684" y="0"/>
            <a:ext cx="6877050" cy="6858000"/>
          </a:xfrm>
          <a:custGeom>
            <a:avLst/>
            <a:gdLst>
              <a:gd name="connsiteX0" fmla="*/ 0 w 3056467"/>
              <a:gd name="connsiteY0" fmla="*/ 0 h 3048000"/>
              <a:gd name="connsiteX1" fmla="*/ 3056418 w 3056467"/>
              <a:gd name="connsiteY1" fmla="*/ 0 h 3048000"/>
              <a:gd name="connsiteX2" fmla="*/ 3056418 w 3056467"/>
              <a:gd name="connsiteY2" fmla="*/ 3048000 h 3048000"/>
              <a:gd name="connsiteX3" fmla="*/ 0 w 3056467"/>
              <a:gd name="connsiteY3" fmla="*/ 3048000 h 3048000"/>
            </a:gdLst>
            <a:ahLst/>
            <a:cxnLst>
              <a:cxn ang="0">
                <a:pos x="connsiteX0" y="connsiteY0"/>
              </a:cxn>
              <a:cxn ang="0">
                <a:pos x="connsiteX1" y="connsiteY1"/>
              </a:cxn>
              <a:cxn ang="0">
                <a:pos x="connsiteX2" y="connsiteY2"/>
              </a:cxn>
              <a:cxn ang="0">
                <a:pos x="connsiteX3" y="connsiteY3"/>
              </a:cxn>
            </a:cxnLst>
            <a:rect l="l" t="t" r="r" b="b"/>
            <a:pathLst>
              <a:path w="3056467" h="3048000">
                <a:moveTo>
                  <a:pt x="0" y="0"/>
                </a:moveTo>
                <a:lnTo>
                  <a:pt x="3056418" y="0"/>
                </a:lnTo>
                <a:cubicBezTo>
                  <a:pt x="3068039" y="1817708"/>
                  <a:pt x="1034301" y="1124407"/>
                  <a:pt x="3056418" y="3048000"/>
                </a:cubicBezTo>
                <a:lnTo>
                  <a:pt x="0" y="3048000"/>
                </a:lnTo>
                <a:close/>
              </a:path>
            </a:pathLst>
          </a:custGeom>
          <a:solidFill>
            <a:srgbClr val="2E2E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23232"/>
              </a:solidFill>
              <a:effectLst/>
              <a:uLnTx/>
              <a:uFillTx/>
              <a:latin typeface="Calibri" panose="020F0502020204030204"/>
              <a:ea typeface="+mn-ea"/>
              <a:cs typeface="+mn-cs"/>
            </a:endParaRPr>
          </a:p>
        </p:txBody>
      </p:sp>
      <p:sp>
        <p:nvSpPr>
          <p:cNvPr id="6" name="Freeform: Shape 5">
            <a:extLst>
              <a:ext uri="{FF2B5EF4-FFF2-40B4-BE49-F238E27FC236}">
                <a16:creationId xmlns:a16="http://schemas.microsoft.com/office/drawing/2014/main" id="{9D449CF3-9A30-423D-BA23-D291BB60B1FC}"/>
              </a:ext>
            </a:extLst>
          </p:cNvPr>
          <p:cNvSpPr/>
          <p:nvPr/>
        </p:nvSpPr>
        <p:spPr>
          <a:xfrm>
            <a:off x="207818" y="0"/>
            <a:ext cx="6877050" cy="6858000"/>
          </a:xfrm>
          <a:custGeom>
            <a:avLst/>
            <a:gdLst>
              <a:gd name="connsiteX0" fmla="*/ 0 w 3056467"/>
              <a:gd name="connsiteY0" fmla="*/ 0 h 3048000"/>
              <a:gd name="connsiteX1" fmla="*/ 3056418 w 3056467"/>
              <a:gd name="connsiteY1" fmla="*/ 0 h 3048000"/>
              <a:gd name="connsiteX2" fmla="*/ 3056418 w 3056467"/>
              <a:gd name="connsiteY2" fmla="*/ 3048000 h 3048000"/>
              <a:gd name="connsiteX3" fmla="*/ 0 w 3056467"/>
              <a:gd name="connsiteY3" fmla="*/ 3048000 h 3048000"/>
            </a:gdLst>
            <a:ahLst/>
            <a:cxnLst>
              <a:cxn ang="0">
                <a:pos x="connsiteX0" y="connsiteY0"/>
              </a:cxn>
              <a:cxn ang="0">
                <a:pos x="connsiteX1" y="connsiteY1"/>
              </a:cxn>
              <a:cxn ang="0">
                <a:pos x="connsiteX2" y="connsiteY2"/>
              </a:cxn>
              <a:cxn ang="0">
                <a:pos x="connsiteX3" y="connsiteY3"/>
              </a:cxn>
            </a:cxnLst>
            <a:rect l="l" t="t" r="r" b="b"/>
            <a:pathLst>
              <a:path w="3056467" h="3048000">
                <a:moveTo>
                  <a:pt x="0" y="0"/>
                </a:moveTo>
                <a:lnTo>
                  <a:pt x="3056418" y="0"/>
                </a:lnTo>
                <a:cubicBezTo>
                  <a:pt x="3068039" y="1817708"/>
                  <a:pt x="1034301" y="1124407"/>
                  <a:pt x="3056418" y="3048000"/>
                </a:cubicBezTo>
                <a:lnTo>
                  <a:pt x="0" y="3048000"/>
                </a:lnTo>
                <a:close/>
              </a:path>
            </a:pathLst>
          </a:custGeom>
          <a:solidFill>
            <a:srgbClr val="006B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23232"/>
              </a:solidFill>
              <a:effectLst/>
              <a:uLnTx/>
              <a:uFillTx/>
              <a:latin typeface="Calibri" panose="020F0502020204030204"/>
              <a:ea typeface="+mn-ea"/>
              <a:cs typeface="+mn-cs"/>
            </a:endParaRPr>
          </a:p>
        </p:txBody>
      </p:sp>
      <p:sp>
        <p:nvSpPr>
          <p:cNvPr id="9" name="Subtitle 2">
            <a:extLst>
              <a:ext uri="{FF2B5EF4-FFF2-40B4-BE49-F238E27FC236}">
                <a16:creationId xmlns:a16="http://schemas.microsoft.com/office/drawing/2014/main" id="{E3D9C5FD-7CFA-492A-A753-624888EE28DE}"/>
              </a:ext>
            </a:extLst>
          </p:cNvPr>
          <p:cNvSpPr txBox="1">
            <a:spLocks/>
          </p:cNvSpPr>
          <p:nvPr/>
        </p:nvSpPr>
        <p:spPr>
          <a:xfrm>
            <a:off x="7669490" y="2479353"/>
            <a:ext cx="3936154" cy="1293009"/>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nSpc>
                <a:spcPct val="130000"/>
              </a:lnSpc>
              <a:spcBef>
                <a:spcPts val="0"/>
              </a:spcBef>
              <a:buNone/>
            </a:pPr>
            <a:r>
              <a:rPr lang="en-AU" sz="1800" dirty="0">
                <a:latin typeface="Arial" panose="020B0604020202020204" pitchFamily="34" charset="0"/>
                <a:cs typeface="Arial" panose="020B0604020202020204" pitchFamily="34" charset="0"/>
              </a:rPr>
              <a:t>A vision for a strong and diversified economy that delivers </a:t>
            </a:r>
            <a:r>
              <a:rPr lang="en-AU" sz="1800" dirty="0" smtClean="0">
                <a:latin typeface="Arial" panose="020B0604020202020204" pitchFamily="34" charset="0"/>
                <a:cs typeface="Arial" panose="020B0604020202020204" pitchFamily="34" charset="0"/>
              </a:rPr>
              <a:t>quality </a:t>
            </a:r>
            <a:r>
              <a:rPr lang="en-AU" sz="1800" dirty="0">
                <a:latin typeface="Arial" panose="020B0604020202020204" pitchFamily="34" charset="0"/>
                <a:cs typeface="Arial" panose="020B0604020202020204" pitchFamily="34" charset="0"/>
              </a:rPr>
              <a:t>jobs across a broad range of industries</a:t>
            </a:r>
            <a:r>
              <a:rPr lang="en-US" sz="1800" dirty="0">
                <a:latin typeface="Arial" panose="020B0604020202020204" pitchFamily="34" charset="0"/>
                <a:cs typeface="Arial" panose="020B0604020202020204" pitchFamily="34" charset="0"/>
              </a:rPr>
              <a:t>. </a:t>
            </a:r>
          </a:p>
        </p:txBody>
      </p:sp>
      <p:pic>
        <p:nvPicPr>
          <p:cNvPr id="4" name="Picture Placeholder 3"/>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20614" r="20614"/>
          <a:stretch>
            <a:fillRect/>
          </a:stretch>
        </p:blipFill>
        <p:spPr>
          <a:xfrm>
            <a:off x="-105614" y="0"/>
            <a:ext cx="6877050" cy="6858000"/>
          </a:xfrm>
        </p:spPr>
      </p:pic>
      <p:sp>
        <p:nvSpPr>
          <p:cNvPr id="13" name="Title 1">
            <a:extLst>
              <a:ext uri="{FF2B5EF4-FFF2-40B4-BE49-F238E27FC236}">
                <a16:creationId xmlns:a16="http://schemas.microsoft.com/office/drawing/2014/main" id="{F6C27D02-9600-403F-85C8-E2D3E8E6C53F}"/>
              </a:ext>
            </a:extLst>
          </p:cNvPr>
          <p:cNvSpPr txBox="1">
            <a:spLocks/>
          </p:cNvSpPr>
          <p:nvPr/>
        </p:nvSpPr>
        <p:spPr>
          <a:xfrm>
            <a:off x="7197434" y="1083663"/>
            <a:ext cx="4880266" cy="590539"/>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smtClean="0">
                <a:solidFill>
                  <a:schemeClr val="bg1">
                    <a:lumMod val="10000"/>
                  </a:schemeClr>
                </a:solidFill>
                <a:latin typeface="Arial" panose="020B0604020202020204" pitchFamily="34" charset="0"/>
                <a:cs typeface="Arial" panose="020B0604020202020204" pitchFamily="34" charset="0"/>
              </a:rPr>
              <a:t>Diversify WA</a:t>
            </a:r>
            <a:endParaRPr lang="en-US" b="1" dirty="0">
              <a:solidFill>
                <a:schemeClr val="bg1">
                  <a:lumMod val="10000"/>
                </a:schemeClr>
              </a:solidFill>
              <a:latin typeface="Arial" panose="020B0604020202020204" pitchFamily="34" charset="0"/>
              <a:cs typeface="Arial" panose="020B0604020202020204" pitchFamily="34" charset="0"/>
            </a:endParaRPr>
          </a:p>
        </p:txBody>
      </p:sp>
      <p:cxnSp>
        <p:nvCxnSpPr>
          <p:cNvPr id="14" name="Straight Connector 13">
            <a:extLst>
              <a:ext uri="{FF2B5EF4-FFF2-40B4-BE49-F238E27FC236}">
                <a16:creationId xmlns:a16="http://schemas.microsoft.com/office/drawing/2014/main" id="{F621825C-206B-46A9-BEF3-995E04548642}"/>
              </a:ext>
            </a:extLst>
          </p:cNvPr>
          <p:cNvCxnSpPr/>
          <p:nvPr/>
        </p:nvCxnSpPr>
        <p:spPr>
          <a:xfrm>
            <a:off x="9231217" y="2321900"/>
            <a:ext cx="812700" cy="0"/>
          </a:xfrm>
          <a:prstGeom prst="line">
            <a:avLst/>
          </a:prstGeom>
        </p:spPr>
        <p:style>
          <a:lnRef idx="1">
            <a:schemeClr val="accent1"/>
          </a:lnRef>
          <a:fillRef idx="0">
            <a:schemeClr val="accent1"/>
          </a:fillRef>
          <a:effectRef idx="0">
            <a:schemeClr val="accent1"/>
          </a:effectRef>
          <a:fontRef idx="minor">
            <a:schemeClr val="tx1"/>
          </a:fontRef>
        </p:style>
      </p:cxnSp>
      <p:sp>
        <p:nvSpPr>
          <p:cNvPr id="15" name="Subtitle 2">
            <a:extLst>
              <a:ext uri="{FF2B5EF4-FFF2-40B4-BE49-F238E27FC236}">
                <a16:creationId xmlns:a16="http://schemas.microsoft.com/office/drawing/2014/main" id="{E3D9C5FD-7CFA-492A-A753-624888EE28DE}"/>
              </a:ext>
            </a:extLst>
          </p:cNvPr>
          <p:cNvSpPr txBox="1">
            <a:spLocks/>
          </p:cNvSpPr>
          <p:nvPr/>
        </p:nvSpPr>
        <p:spPr>
          <a:xfrm>
            <a:off x="7669490" y="4602941"/>
            <a:ext cx="3936154" cy="1410154"/>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30000"/>
              </a:lnSpc>
              <a:spcBef>
                <a:spcPts val="0"/>
              </a:spcBef>
              <a:buNone/>
            </a:pPr>
            <a:r>
              <a:rPr lang="en-AU" sz="1800" dirty="0">
                <a:latin typeface="Arial" panose="020B0604020202020204" pitchFamily="34" charset="0"/>
                <a:cs typeface="Arial" panose="020B0604020202020204" pitchFamily="34" charset="0"/>
              </a:rPr>
              <a:t>An opportunity to highlight the diversified nature of the State’s resources sector and identify future growth opportunities.</a:t>
            </a:r>
          </a:p>
        </p:txBody>
      </p:sp>
      <p:cxnSp>
        <p:nvCxnSpPr>
          <p:cNvPr id="16" name="Straight Connector 15">
            <a:extLst>
              <a:ext uri="{FF2B5EF4-FFF2-40B4-BE49-F238E27FC236}">
                <a16:creationId xmlns:a16="http://schemas.microsoft.com/office/drawing/2014/main" id="{F621825C-206B-46A9-BEF3-995E04548642}"/>
              </a:ext>
            </a:extLst>
          </p:cNvPr>
          <p:cNvCxnSpPr/>
          <p:nvPr/>
        </p:nvCxnSpPr>
        <p:spPr>
          <a:xfrm>
            <a:off x="9231217" y="4419603"/>
            <a:ext cx="812700" cy="0"/>
          </a:xfrm>
          <a:prstGeom prst="line">
            <a:avLst/>
          </a:prstGeom>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4874615" y="6488668"/>
            <a:ext cx="1369025" cy="276999"/>
          </a:xfrm>
          <a:prstGeom prst="rect">
            <a:avLst/>
          </a:prstGeom>
          <a:solidFill>
            <a:schemeClr val="bg1"/>
          </a:solidFill>
        </p:spPr>
        <p:txBody>
          <a:bodyPr wrap="square" rtlCol="0">
            <a:spAutoFit/>
          </a:bodyPr>
          <a:lstStyle/>
          <a:p>
            <a:r>
              <a:rPr lang="en-AU" sz="1200" b="1" i="1" dirty="0" smtClean="0">
                <a:solidFill>
                  <a:schemeClr val="bg1">
                    <a:lumMod val="10000"/>
                  </a:schemeClr>
                </a:solidFill>
                <a:latin typeface="Arial" panose="020B0604020202020204" pitchFamily="34" charset="0"/>
                <a:cs typeface="Arial" panose="020B0604020202020204" pitchFamily="34" charset="0"/>
              </a:rPr>
              <a:t>Photo: Chevron</a:t>
            </a:r>
            <a:endParaRPr lang="en-AU" sz="1200" b="1" i="1" dirty="0">
              <a:solidFill>
                <a:schemeClr val="bg1">
                  <a:lumMod val="10000"/>
                </a:schemeClr>
              </a:solidFill>
              <a:latin typeface="Arial" panose="020B0604020202020204" pitchFamily="34" charset="0"/>
              <a:cs typeface="Arial" panose="020B0604020202020204" pitchFamily="34" charset="0"/>
            </a:endParaRPr>
          </a:p>
        </p:txBody>
      </p:sp>
      <p:grpSp>
        <p:nvGrpSpPr>
          <p:cNvPr id="18" name="Group 271"/>
          <p:cNvGrpSpPr/>
          <p:nvPr/>
        </p:nvGrpSpPr>
        <p:grpSpPr>
          <a:xfrm>
            <a:off x="7253908" y="1236585"/>
            <a:ext cx="380223" cy="376134"/>
            <a:chOff x="1512888" y="4186238"/>
            <a:chExt cx="295275" cy="292100"/>
          </a:xfrm>
          <a:solidFill>
            <a:schemeClr val="tx1"/>
          </a:solidFill>
        </p:grpSpPr>
        <p:sp>
          <p:nvSpPr>
            <p:cNvPr id="19" name="Freeform 246"/>
            <p:cNvSpPr>
              <a:spLocks noEditPoints="1"/>
            </p:cNvSpPr>
            <p:nvPr/>
          </p:nvSpPr>
          <p:spPr bwMode="auto">
            <a:xfrm>
              <a:off x="1512888" y="4186238"/>
              <a:ext cx="295275" cy="292100"/>
            </a:xfrm>
            <a:custGeom>
              <a:avLst/>
              <a:gdLst/>
              <a:ahLst/>
              <a:cxnLst>
                <a:cxn ang="0">
                  <a:pos x="59" y="7"/>
                </a:cxn>
                <a:cxn ang="0">
                  <a:pos x="109" y="58"/>
                </a:cxn>
                <a:cxn ang="0">
                  <a:pos x="59" y="109"/>
                </a:cxn>
                <a:cxn ang="0">
                  <a:pos x="8" y="58"/>
                </a:cxn>
                <a:cxn ang="0">
                  <a:pos x="59" y="7"/>
                </a:cxn>
                <a:cxn ang="0">
                  <a:pos x="59" y="0"/>
                </a:cxn>
                <a:cxn ang="0">
                  <a:pos x="0" y="58"/>
                </a:cxn>
                <a:cxn ang="0">
                  <a:pos x="59" y="116"/>
                </a:cxn>
                <a:cxn ang="0">
                  <a:pos x="117" y="58"/>
                </a:cxn>
                <a:cxn ang="0">
                  <a:pos x="59" y="0"/>
                </a:cxn>
              </a:cxnLst>
              <a:rect l="0" t="0" r="r" b="b"/>
              <a:pathLst>
                <a:path w="117" h="116">
                  <a:moveTo>
                    <a:pt x="59" y="7"/>
                  </a:moveTo>
                  <a:cubicBezTo>
                    <a:pt x="87" y="7"/>
                    <a:pt x="109" y="30"/>
                    <a:pt x="109" y="58"/>
                  </a:cubicBezTo>
                  <a:cubicBezTo>
                    <a:pt x="109" y="86"/>
                    <a:pt x="87" y="109"/>
                    <a:pt x="59" y="109"/>
                  </a:cubicBezTo>
                  <a:cubicBezTo>
                    <a:pt x="31" y="109"/>
                    <a:pt x="8" y="86"/>
                    <a:pt x="8" y="58"/>
                  </a:cubicBezTo>
                  <a:cubicBezTo>
                    <a:pt x="8" y="30"/>
                    <a:pt x="31" y="7"/>
                    <a:pt x="59" y="7"/>
                  </a:cubicBezTo>
                  <a:moveTo>
                    <a:pt x="59" y="0"/>
                  </a:moveTo>
                  <a:cubicBezTo>
                    <a:pt x="27" y="0"/>
                    <a:pt x="0" y="26"/>
                    <a:pt x="0" y="58"/>
                  </a:cubicBezTo>
                  <a:cubicBezTo>
                    <a:pt x="0" y="90"/>
                    <a:pt x="27" y="116"/>
                    <a:pt x="59" y="116"/>
                  </a:cubicBezTo>
                  <a:cubicBezTo>
                    <a:pt x="91" y="116"/>
                    <a:pt x="117" y="90"/>
                    <a:pt x="117" y="58"/>
                  </a:cubicBezTo>
                  <a:cubicBezTo>
                    <a:pt x="117" y="26"/>
                    <a:pt x="91" y="0"/>
                    <a:pt x="59" y="0"/>
                  </a:cubicBezTo>
                  <a:close/>
                </a:path>
              </a:pathLst>
            </a:custGeom>
            <a:grpFill/>
            <a:ln w="9525">
              <a:noFill/>
              <a:round/>
              <a:headEnd/>
              <a:tailEnd/>
            </a:ln>
          </p:spPr>
          <p:txBody>
            <a:bodyPr/>
            <a:lstStyle/>
            <a:p>
              <a:pPr eaLnBrk="1" fontAlgn="auto" hangingPunct="1">
                <a:spcBef>
                  <a:spcPts val="0"/>
                </a:spcBef>
                <a:spcAft>
                  <a:spcPts val="0"/>
                </a:spcAft>
                <a:defRPr/>
              </a:pPr>
              <a:endParaRPr lang="en-US">
                <a:latin typeface="+mn-lt"/>
                <a:ea typeface="+mn-ea"/>
              </a:endParaRPr>
            </a:p>
          </p:txBody>
        </p:sp>
        <p:sp>
          <p:nvSpPr>
            <p:cNvPr id="20" name="Freeform 247"/>
            <p:cNvSpPr>
              <a:spLocks/>
            </p:cNvSpPr>
            <p:nvPr/>
          </p:nvSpPr>
          <p:spPr bwMode="auto">
            <a:xfrm>
              <a:off x="1624013" y="4237038"/>
              <a:ext cx="111125" cy="185738"/>
            </a:xfrm>
            <a:custGeom>
              <a:avLst/>
              <a:gdLst/>
              <a:ahLst/>
              <a:cxnLst>
                <a:cxn ang="0">
                  <a:pos x="0" y="87"/>
                </a:cxn>
                <a:cxn ang="0">
                  <a:pos x="33" y="59"/>
                </a:cxn>
                <a:cxn ang="0">
                  <a:pos x="0" y="30"/>
                </a:cxn>
                <a:cxn ang="0">
                  <a:pos x="0" y="0"/>
                </a:cxn>
                <a:cxn ang="0">
                  <a:pos x="70" y="59"/>
                </a:cxn>
                <a:cxn ang="0">
                  <a:pos x="0" y="117"/>
                </a:cxn>
                <a:cxn ang="0">
                  <a:pos x="0" y="87"/>
                </a:cxn>
              </a:cxnLst>
              <a:rect l="0" t="0" r="r" b="b"/>
              <a:pathLst>
                <a:path w="70" h="117">
                  <a:moveTo>
                    <a:pt x="0" y="87"/>
                  </a:moveTo>
                  <a:lnTo>
                    <a:pt x="33" y="59"/>
                  </a:lnTo>
                  <a:lnTo>
                    <a:pt x="0" y="30"/>
                  </a:lnTo>
                  <a:lnTo>
                    <a:pt x="0" y="0"/>
                  </a:lnTo>
                  <a:lnTo>
                    <a:pt x="70" y="59"/>
                  </a:lnTo>
                  <a:lnTo>
                    <a:pt x="0" y="117"/>
                  </a:lnTo>
                  <a:lnTo>
                    <a:pt x="0" y="87"/>
                  </a:lnTo>
                  <a:close/>
                </a:path>
              </a:pathLst>
            </a:custGeom>
            <a:grpFill/>
            <a:ln w="9525">
              <a:noFill/>
              <a:round/>
              <a:headEnd/>
              <a:tailEnd/>
            </a:ln>
          </p:spPr>
          <p:txBody>
            <a:bodyPr/>
            <a:lstStyle/>
            <a:p>
              <a:pPr eaLnBrk="1" fontAlgn="auto" hangingPunct="1">
                <a:spcBef>
                  <a:spcPts val="0"/>
                </a:spcBef>
                <a:spcAft>
                  <a:spcPts val="0"/>
                </a:spcAft>
                <a:defRPr/>
              </a:pPr>
              <a:endParaRPr lang="en-US">
                <a:latin typeface="+mn-lt"/>
                <a:ea typeface="+mn-ea"/>
              </a:endParaRPr>
            </a:p>
          </p:txBody>
        </p:sp>
      </p:grpSp>
    </p:spTree>
    <p:extLst>
      <p:ext uri="{BB962C8B-B14F-4D97-AF65-F5344CB8AC3E}">
        <p14:creationId xmlns:p14="http://schemas.microsoft.com/office/powerpoint/2010/main" val="31827641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Freeform: Shape 24">
            <a:extLst>
              <a:ext uri="{FF2B5EF4-FFF2-40B4-BE49-F238E27FC236}">
                <a16:creationId xmlns:a16="http://schemas.microsoft.com/office/drawing/2014/main" id="{168CCBA9-88E2-4A31-870C-D3BDBBAF81F6}"/>
              </a:ext>
            </a:extLst>
          </p:cNvPr>
          <p:cNvSpPr/>
          <p:nvPr/>
        </p:nvSpPr>
        <p:spPr>
          <a:xfrm>
            <a:off x="5155718" y="6"/>
            <a:ext cx="6398972" cy="6857994"/>
          </a:xfrm>
          <a:custGeom>
            <a:avLst/>
            <a:gdLst>
              <a:gd name="connsiteX0" fmla="*/ 1180086 w 1702282"/>
              <a:gd name="connsiteY0" fmla="*/ 0 h 1824393"/>
              <a:gd name="connsiteX1" fmla="*/ 1702282 w 1702282"/>
              <a:gd name="connsiteY1" fmla="*/ 0 h 1824393"/>
              <a:gd name="connsiteX2" fmla="*/ 1702282 w 1702282"/>
              <a:gd name="connsiteY2" fmla="*/ 1824393 h 1824393"/>
              <a:gd name="connsiteX3" fmla="*/ 89198 w 1702282"/>
              <a:gd name="connsiteY3" fmla="*/ 1824393 h 1824393"/>
              <a:gd name="connsiteX4" fmla="*/ 87320 w 1702282"/>
              <a:gd name="connsiteY4" fmla="*/ 1822324 h 1824393"/>
              <a:gd name="connsiteX5" fmla="*/ 550518 w 1702282"/>
              <a:gd name="connsiteY5" fmla="*/ 666330 h 1824393"/>
              <a:gd name="connsiteX6" fmla="*/ 1182721 w 1702282"/>
              <a:gd name="connsiteY6" fmla="*/ 11979 h 1824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02282" h="1824393">
                <a:moveTo>
                  <a:pt x="1180086" y="0"/>
                </a:moveTo>
                <a:lnTo>
                  <a:pt x="1702282" y="0"/>
                </a:lnTo>
                <a:lnTo>
                  <a:pt x="1702282" y="1824393"/>
                </a:lnTo>
                <a:lnTo>
                  <a:pt x="89198" y="1824393"/>
                </a:lnTo>
                <a:lnTo>
                  <a:pt x="87320" y="1822324"/>
                </a:lnTo>
                <a:cubicBezTo>
                  <a:pt x="-11464" y="1696433"/>
                  <a:pt x="-170529" y="1008953"/>
                  <a:pt x="550518" y="666330"/>
                </a:cubicBezTo>
                <a:cubicBezTo>
                  <a:pt x="1153659" y="447292"/>
                  <a:pt x="1219040" y="212358"/>
                  <a:pt x="1182721" y="11979"/>
                </a:cubicBezTo>
                <a:close/>
              </a:path>
            </a:pathLst>
          </a:custGeom>
          <a:solidFill>
            <a:srgbClr val="2E2E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reeform: Shape 25">
            <a:extLst>
              <a:ext uri="{FF2B5EF4-FFF2-40B4-BE49-F238E27FC236}">
                <a16:creationId xmlns:a16="http://schemas.microsoft.com/office/drawing/2014/main" id="{94687063-5366-424F-9023-3181743E1D08}"/>
              </a:ext>
            </a:extLst>
          </p:cNvPr>
          <p:cNvSpPr/>
          <p:nvPr/>
        </p:nvSpPr>
        <p:spPr>
          <a:xfrm>
            <a:off x="5566126" y="6"/>
            <a:ext cx="6398972" cy="6857994"/>
          </a:xfrm>
          <a:custGeom>
            <a:avLst/>
            <a:gdLst>
              <a:gd name="connsiteX0" fmla="*/ 1180086 w 1702282"/>
              <a:gd name="connsiteY0" fmla="*/ 0 h 1824393"/>
              <a:gd name="connsiteX1" fmla="*/ 1702282 w 1702282"/>
              <a:gd name="connsiteY1" fmla="*/ 0 h 1824393"/>
              <a:gd name="connsiteX2" fmla="*/ 1702282 w 1702282"/>
              <a:gd name="connsiteY2" fmla="*/ 1824393 h 1824393"/>
              <a:gd name="connsiteX3" fmla="*/ 89198 w 1702282"/>
              <a:gd name="connsiteY3" fmla="*/ 1824393 h 1824393"/>
              <a:gd name="connsiteX4" fmla="*/ 87320 w 1702282"/>
              <a:gd name="connsiteY4" fmla="*/ 1822324 h 1824393"/>
              <a:gd name="connsiteX5" fmla="*/ 550518 w 1702282"/>
              <a:gd name="connsiteY5" fmla="*/ 666330 h 1824393"/>
              <a:gd name="connsiteX6" fmla="*/ 1182721 w 1702282"/>
              <a:gd name="connsiteY6" fmla="*/ 11979 h 1824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02282" h="1824393">
                <a:moveTo>
                  <a:pt x="1180086" y="0"/>
                </a:moveTo>
                <a:lnTo>
                  <a:pt x="1702282" y="0"/>
                </a:lnTo>
                <a:lnTo>
                  <a:pt x="1702282" y="1824393"/>
                </a:lnTo>
                <a:lnTo>
                  <a:pt x="89198" y="1824393"/>
                </a:lnTo>
                <a:lnTo>
                  <a:pt x="87320" y="1822324"/>
                </a:lnTo>
                <a:cubicBezTo>
                  <a:pt x="-11464" y="1696433"/>
                  <a:pt x="-170529" y="1008953"/>
                  <a:pt x="550518" y="666330"/>
                </a:cubicBezTo>
                <a:cubicBezTo>
                  <a:pt x="1153659" y="447292"/>
                  <a:pt x="1219040" y="212358"/>
                  <a:pt x="1182721" y="11979"/>
                </a:cubicBezTo>
                <a:close/>
              </a:path>
            </a:pathLst>
          </a:custGeom>
          <a:solidFill>
            <a:srgbClr val="006B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Subtitle 2">
            <a:extLst>
              <a:ext uri="{FF2B5EF4-FFF2-40B4-BE49-F238E27FC236}">
                <a16:creationId xmlns:a16="http://schemas.microsoft.com/office/drawing/2014/main" id="{5AE8F9E7-3980-45AF-B000-2BB6476E45C3}"/>
              </a:ext>
            </a:extLst>
          </p:cNvPr>
          <p:cNvSpPr txBox="1">
            <a:spLocks/>
          </p:cNvSpPr>
          <p:nvPr/>
        </p:nvSpPr>
        <p:spPr>
          <a:xfrm>
            <a:off x="508287" y="4654060"/>
            <a:ext cx="4702170" cy="152895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30000"/>
              </a:lnSpc>
              <a:spcBef>
                <a:spcPts val="0"/>
              </a:spcBef>
              <a:buNone/>
            </a:pPr>
            <a:endParaRPr lang="en-AU" sz="1800" dirty="0">
              <a:latin typeface="Arial" panose="020B0604020202020204" pitchFamily="34" charset="0"/>
              <a:cs typeface="Arial" panose="020B0604020202020204" pitchFamily="34" charset="0"/>
            </a:endParaRPr>
          </a:p>
        </p:txBody>
      </p:sp>
      <p:sp>
        <p:nvSpPr>
          <p:cNvPr id="27" name="Subtitle 2">
            <a:extLst>
              <a:ext uri="{FF2B5EF4-FFF2-40B4-BE49-F238E27FC236}">
                <a16:creationId xmlns:a16="http://schemas.microsoft.com/office/drawing/2014/main" id="{36898BD9-E975-4221-8F0E-29DE1F74F6FA}"/>
              </a:ext>
            </a:extLst>
          </p:cNvPr>
          <p:cNvSpPr txBox="1">
            <a:spLocks/>
          </p:cNvSpPr>
          <p:nvPr/>
        </p:nvSpPr>
        <p:spPr>
          <a:xfrm>
            <a:off x="6071028" y="5301916"/>
            <a:ext cx="5842972" cy="1018674"/>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50000"/>
              </a:lnSpc>
              <a:buNone/>
            </a:pPr>
            <a:r>
              <a:rPr lang="en-US" sz="1100" dirty="0">
                <a:solidFill>
                  <a:schemeClr val="bg1"/>
                </a:solidFill>
                <a:latin typeface="Raleway Medium" panose="020B0603030101060003" pitchFamily="34" charset="0"/>
                <a:ea typeface="Lato Light" panose="020F0502020204030203" pitchFamily="34" charset="0"/>
                <a:cs typeface="Lato Light" panose="020F0502020204030203" pitchFamily="34" charset="0"/>
              </a:rPr>
              <a:t>Occidental Petroleum Corporation is an international oil and gas exploration and production company with operations in the United States, Middle East and Latin America. Headquartered in Houston, </a:t>
            </a:r>
          </a:p>
        </p:txBody>
      </p:sp>
      <p:sp>
        <p:nvSpPr>
          <p:cNvPr id="8" name="Title 1">
            <a:extLst>
              <a:ext uri="{FF2B5EF4-FFF2-40B4-BE49-F238E27FC236}">
                <a16:creationId xmlns:a16="http://schemas.microsoft.com/office/drawing/2014/main" id="{F6C27D02-9600-403F-85C8-E2D3E8E6C53F}"/>
              </a:ext>
            </a:extLst>
          </p:cNvPr>
          <p:cNvSpPr txBox="1">
            <a:spLocks/>
          </p:cNvSpPr>
          <p:nvPr/>
        </p:nvSpPr>
        <p:spPr>
          <a:xfrm>
            <a:off x="779625" y="1169979"/>
            <a:ext cx="4429242" cy="590539"/>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smtClean="0">
                <a:solidFill>
                  <a:schemeClr val="bg1">
                    <a:lumMod val="10000"/>
                  </a:schemeClr>
                </a:solidFill>
                <a:latin typeface="Arial" panose="020B0604020202020204" pitchFamily="34" charset="0"/>
                <a:cs typeface="Arial" panose="020B0604020202020204" pitchFamily="34" charset="0"/>
              </a:rPr>
              <a:t>Orderly Reform</a:t>
            </a:r>
            <a:endParaRPr lang="en-US" b="1" dirty="0">
              <a:solidFill>
                <a:schemeClr val="bg1">
                  <a:lumMod val="10000"/>
                </a:schemeClr>
              </a:solidFill>
              <a:latin typeface="Arial" panose="020B0604020202020204" pitchFamily="34" charset="0"/>
              <a:cs typeface="Arial" panose="020B0604020202020204" pitchFamily="34" charset="0"/>
            </a:endParaRPr>
          </a:p>
        </p:txBody>
      </p:sp>
      <p:cxnSp>
        <p:nvCxnSpPr>
          <p:cNvPr id="10" name="Straight Connector 9">
            <a:extLst>
              <a:ext uri="{FF2B5EF4-FFF2-40B4-BE49-F238E27FC236}">
                <a16:creationId xmlns:a16="http://schemas.microsoft.com/office/drawing/2014/main" id="{F621825C-206B-46A9-BEF3-995E04548642}"/>
              </a:ext>
            </a:extLst>
          </p:cNvPr>
          <p:cNvCxnSpPr/>
          <p:nvPr/>
        </p:nvCxnSpPr>
        <p:spPr>
          <a:xfrm>
            <a:off x="2418318" y="3121632"/>
            <a:ext cx="812700" cy="0"/>
          </a:xfrm>
          <a:prstGeom prst="line">
            <a:avLst/>
          </a:prstGeom>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1125531" y="2094861"/>
            <a:ext cx="3467681" cy="369332"/>
          </a:xfrm>
          <a:prstGeom prst="rect">
            <a:avLst/>
          </a:prstGeom>
        </p:spPr>
        <p:txBody>
          <a:bodyPr wrap="none">
            <a:spAutoFit/>
          </a:bodyPr>
          <a:lstStyle/>
          <a:p>
            <a:r>
              <a:rPr lang="en-AU" b="1" dirty="0" smtClean="0">
                <a:effectLst/>
                <a:latin typeface="Arial" panose="020B0604020202020204" pitchFamily="34" charset="0"/>
                <a:cs typeface="Arial" panose="020B0604020202020204" pitchFamily="34" charset="0"/>
              </a:rPr>
              <a:t>A Work Health and Safety Bill </a:t>
            </a:r>
            <a:endParaRPr lang="en-AU" dirty="0">
              <a:latin typeface="Arial" panose="020B0604020202020204" pitchFamily="34" charset="0"/>
              <a:cs typeface="Arial" panose="020B0604020202020204" pitchFamily="34" charset="0"/>
            </a:endParaRPr>
          </a:p>
        </p:txBody>
      </p:sp>
      <p:sp>
        <p:nvSpPr>
          <p:cNvPr id="12" name="Subtitle 2">
            <a:extLst>
              <a:ext uri="{FF2B5EF4-FFF2-40B4-BE49-F238E27FC236}">
                <a16:creationId xmlns:a16="http://schemas.microsoft.com/office/drawing/2014/main" id="{5AE8F9E7-3980-45AF-B000-2BB6476E45C3}"/>
              </a:ext>
            </a:extLst>
          </p:cNvPr>
          <p:cNvSpPr txBox="1">
            <a:spLocks/>
          </p:cNvSpPr>
          <p:nvPr/>
        </p:nvSpPr>
        <p:spPr>
          <a:xfrm>
            <a:off x="508287" y="3348829"/>
            <a:ext cx="4702170" cy="1623221"/>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30000"/>
              </a:lnSpc>
              <a:spcBef>
                <a:spcPts val="0"/>
              </a:spcBef>
              <a:buNone/>
            </a:pPr>
            <a:r>
              <a:rPr lang="en-AU" sz="1800" dirty="0">
                <a:latin typeface="Arial" panose="020B0604020202020204" pitchFamily="34" charset="0"/>
                <a:cs typeface="Arial" panose="020B0604020202020204" pitchFamily="34" charset="0"/>
              </a:rPr>
              <a:t>A</a:t>
            </a:r>
            <a:r>
              <a:rPr lang="en-AU" sz="1800" dirty="0" smtClean="0">
                <a:latin typeface="Arial" panose="020B0604020202020204" pitchFamily="34" charset="0"/>
                <a:cs typeface="Arial" panose="020B0604020202020204" pitchFamily="34" charset="0"/>
              </a:rPr>
              <a:t> </a:t>
            </a:r>
            <a:r>
              <a:rPr lang="en-AU" sz="1800" dirty="0">
                <a:latin typeface="Arial" panose="020B0604020202020204" pitchFamily="34" charset="0"/>
                <a:cs typeface="Arial" panose="020B0604020202020204" pitchFamily="34" charset="0"/>
              </a:rPr>
              <a:t>modernised Work Health and Safety Bill for Western </a:t>
            </a:r>
            <a:r>
              <a:rPr lang="en-AU" sz="1800" dirty="0" smtClean="0">
                <a:latin typeface="Arial" panose="020B0604020202020204" pitchFamily="34" charset="0"/>
                <a:cs typeface="Arial" panose="020B0604020202020204" pitchFamily="34" charset="0"/>
              </a:rPr>
              <a:t>Australia that will better </a:t>
            </a:r>
            <a:r>
              <a:rPr lang="en-AU" sz="1800" dirty="0">
                <a:latin typeface="Arial" panose="020B0604020202020204" pitchFamily="34" charset="0"/>
                <a:cs typeface="Arial" panose="020B0604020202020204" pitchFamily="34" charset="0"/>
              </a:rPr>
              <a:t>protect workers and provide the primary legislation for workplace safety and </a:t>
            </a:r>
            <a:r>
              <a:rPr lang="en-AU" sz="1800" dirty="0" smtClean="0">
                <a:latin typeface="Arial" panose="020B0604020202020204" pitchFamily="34" charset="0"/>
                <a:cs typeface="Arial" panose="020B0604020202020204" pitchFamily="34" charset="0"/>
              </a:rPr>
              <a:t>health.</a:t>
            </a:r>
            <a:endParaRPr lang="en-AU" sz="1800" dirty="0">
              <a:latin typeface="Arial" panose="020B0604020202020204" pitchFamily="34" charset="0"/>
              <a:cs typeface="Arial" panose="020B0604020202020204" pitchFamily="34" charset="0"/>
            </a:endParaRPr>
          </a:p>
        </p:txBody>
      </p:sp>
      <p:pic>
        <p:nvPicPr>
          <p:cNvPr id="17" name="Picture Placeholder 16"/>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13230" r="13230"/>
          <a:stretch>
            <a:fillRect/>
          </a:stretch>
        </p:blipFill>
        <p:spPr/>
      </p:pic>
      <p:grpSp>
        <p:nvGrpSpPr>
          <p:cNvPr id="24" name="Group 271"/>
          <p:cNvGrpSpPr/>
          <p:nvPr/>
        </p:nvGrpSpPr>
        <p:grpSpPr>
          <a:xfrm>
            <a:off x="256307" y="1303108"/>
            <a:ext cx="380223" cy="376134"/>
            <a:chOff x="1512888" y="4186238"/>
            <a:chExt cx="295275" cy="292100"/>
          </a:xfrm>
          <a:solidFill>
            <a:schemeClr val="tx1"/>
          </a:solidFill>
        </p:grpSpPr>
        <p:sp>
          <p:nvSpPr>
            <p:cNvPr id="28" name="Freeform 246"/>
            <p:cNvSpPr>
              <a:spLocks noEditPoints="1"/>
            </p:cNvSpPr>
            <p:nvPr/>
          </p:nvSpPr>
          <p:spPr bwMode="auto">
            <a:xfrm>
              <a:off x="1512888" y="4186238"/>
              <a:ext cx="295275" cy="292100"/>
            </a:xfrm>
            <a:custGeom>
              <a:avLst/>
              <a:gdLst/>
              <a:ahLst/>
              <a:cxnLst>
                <a:cxn ang="0">
                  <a:pos x="59" y="7"/>
                </a:cxn>
                <a:cxn ang="0">
                  <a:pos x="109" y="58"/>
                </a:cxn>
                <a:cxn ang="0">
                  <a:pos x="59" y="109"/>
                </a:cxn>
                <a:cxn ang="0">
                  <a:pos x="8" y="58"/>
                </a:cxn>
                <a:cxn ang="0">
                  <a:pos x="59" y="7"/>
                </a:cxn>
                <a:cxn ang="0">
                  <a:pos x="59" y="0"/>
                </a:cxn>
                <a:cxn ang="0">
                  <a:pos x="0" y="58"/>
                </a:cxn>
                <a:cxn ang="0">
                  <a:pos x="59" y="116"/>
                </a:cxn>
                <a:cxn ang="0">
                  <a:pos x="117" y="58"/>
                </a:cxn>
                <a:cxn ang="0">
                  <a:pos x="59" y="0"/>
                </a:cxn>
              </a:cxnLst>
              <a:rect l="0" t="0" r="r" b="b"/>
              <a:pathLst>
                <a:path w="117" h="116">
                  <a:moveTo>
                    <a:pt x="59" y="7"/>
                  </a:moveTo>
                  <a:cubicBezTo>
                    <a:pt x="87" y="7"/>
                    <a:pt x="109" y="30"/>
                    <a:pt x="109" y="58"/>
                  </a:cubicBezTo>
                  <a:cubicBezTo>
                    <a:pt x="109" y="86"/>
                    <a:pt x="87" y="109"/>
                    <a:pt x="59" y="109"/>
                  </a:cubicBezTo>
                  <a:cubicBezTo>
                    <a:pt x="31" y="109"/>
                    <a:pt x="8" y="86"/>
                    <a:pt x="8" y="58"/>
                  </a:cubicBezTo>
                  <a:cubicBezTo>
                    <a:pt x="8" y="30"/>
                    <a:pt x="31" y="7"/>
                    <a:pt x="59" y="7"/>
                  </a:cubicBezTo>
                  <a:moveTo>
                    <a:pt x="59" y="0"/>
                  </a:moveTo>
                  <a:cubicBezTo>
                    <a:pt x="27" y="0"/>
                    <a:pt x="0" y="26"/>
                    <a:pt x="0" y="58"/>
                  </a:cubicBezTo>
                  <a:cubicBezTo>
                    <a:pt x="0" y="90"/>
                    <a:pt x="27" y="116"/>
                    <a:pt x="59" y="116"/>
                  </a:cubicBezTo>
                  <a:cubicBezTo>
                    <a:pt x="91" y="116"/>
                    <a:pt x="117" y="90"/>
                    <a:pt x="117" y="58"/>
                  </a:cubicBezTo>
                  <a:cubicBezTo>
                    <a:pt x="117" y="26"/>
                    <a:pt x="91" y="0"/>
                    <a:pt x="59" y="0"/>
                  </a:cubicBezTo>
                  <a:close/>
                </a:path>
              </a:pathLst>
            </a:custGeom>
            <a:grpFill/>
            <a:ln w="9525">
              <a:noFill/>
              <a:round/>
              <a:headEnd/>
              <a:tailEnd/>
            </a:ln>
          </p:spPr>
          <p:txBody>
            <a:bodyPr/>
            <a:lstStyle/>
            <a:p>
              <a:pPr eaLnBrk="1" fontAlgn="auto" hangingPunct="1">
                <a:spcBef>
                  <a:spcPts val="0"/>
                </a:spcBef>
                <a:spcAft>
                  <a:spcPts val="0"/>
                </a:spcAft>
                <a:defRPr/>
              </a:pPr>
              <a:endParaRPr lang="en-US">
                <a:latin typeface="+mn-lt"/>
                <a:ea typeface="+mn-ea"/>
              </a:endParaRPr>
            </a:p>
          </p:txBody>
        </p:sp>
        <p:sp>
          <p:nvSpPr>
            <p:cNvPr id="29" name="Freeform 247"/>
            <p:cNvSpPr>
              <a:spLocks/>
            </p:cNvSpPr>
            <p:nvPr/>
          </p:nvSpPr>
          <p:spPr bwMode="auto">
            <a:xfrm>
              <a:off x="1624013" y="4237038"/>
              <a:ext cx="111125" cy="185738"/>
            </a:xfrm>
            <a:custGeom>
              <a:avLst/>
              <a:gdLst/>
              <a:ahLst/>
              <a:cxnLst>
                <a:cxn ang="0">
                  <a:pos x="0" y="87"/>
                </a:cxn>
                <a:cxn ang="0">
                  <a:pos x="33" y="59"/>
                </a:cxn>
                <a:cxn ang="0">
                  <a:pos x="0" y="30"/>
                </a:cxn>
                <a:cxn ang="0">
                  <a:pos x="0" y="0"/>
                </a:cxn>
                <a:cxn ang="0">
                  <a:pos x="70" y="59"/>
                </a:cxn>
                <a:cxn ang="0">
                  <a:pos x="0" y="117"/>
                </a:cxn>
                <a:cxn ang="0">
                  <a:pos x="0" y="87"/>
                </a:cxn>
              </a:cxnLst>
              <a:rect l="0" t="0" r="r" b="b"/>
              <a:pathLst>
                <a:path w="70" h="117">
                  <a:moveTo>
                    <a:pt x="0" y="87"/>
                  </a:moveTo>
                  <a:lnTo>
                    <a:pt x="33" y="59"/>
                  </a:lnTo>
                  <a:lnTo>
                    <a:pt x="0" y="30"/>
                  </a:lnTo>
                  <a:lnTo>
                    <a:pt x="0" y="0"/>
                  </a:lnTo>
                  <a:lnTo>
                    <a:pt x="70" y="59"/>
                  </a:lnTo>
                  <a:lnTo>
                    <a:pt x="0" y="117"/>
                  </a:lnTo>
                  <a:lnTo>
                    <a:pt x="0" y="87"/>
                  </a:lnTo>
                  <a:close/>
                </a:path>
              </a:pathLst>
            </a:custGeom>
            <a:grpFill/>
            <a:ln w="9525">
              <a:noFill/>
              <a:round/>
              <a:headEnd/>
              <a:tailEnd/>
            </a:ln>
          </p:spPr>
          <p:txBody>
            <a:bodyPr/>
            <a:lstStyle/>
            <a:p>
              <a:pPr eaLnBrk="1" fontAlgn="auto" hangingPunct="1">
                <a:spcBef>
                  <a:spcPts val="0"/>
                </a:spcBef>
                <a:spcAft>
                  <a:spcPts val="0"/>
                </a:spcAft>
                <a:defRPr/>
              </a:pPr>
              <a:endParaRPr lang="en-US">
                <a:latin typeface="+mn-lt"/>
                <a:ea typeface="+mn-ea"/>
              </a:endParaRPr>
            </a:p>
          </p:txBody>
        </p:sp>
      </p:grpSp>
    </p:spTree>
    <p:extLst>
      <p:ext uri="{BB962C8B-B14F-4D97-AF65-F5344CB8AC3E}">
        <p14:creationId xmlns:p14="http://schemas.microsoft.com/office/powerpoint/2010/main" val="21038124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Freeform: Shape 25">
            <a:extLst>
              <a:ext uri="{FF2B5EF4-FFF2-40B4-BE49-F238E27FC236}">
                <a16:creationId xmlns:a16="http://schemas.microsoft.com/office/drawing/2014/main" id="{E70CB42E-47E4-4EFA-BB85-5542E2BB0348}"/>
              </a:ext>
            </a:extLst>
          </p:cNvPr>
          <p:cNvSpPr/>
          <p:nvPr/>
        </p:nvSpPr>
        <p:spPr>
          <a:xfrm>
            <a:off x="1026694" y="-22860"/>
            <a:ext cx="6336093" cy="6876000"/>
          </a:xfrm>
          <a:custGeom>
            <a:avLst/>
            <a:gdLst>
              <a:gd name="connsiteX0" fmla="*/ 2248853 w 3092169"/>
              <a:gd name="connsiteY0" fmla="*/ 0 h 3230479"/>
              <a:gd name="connsiteX1" fmla="*/ 3092169 w 3092169"/>
              <a:gd name="connsiteY1" fmla="*/ 3230479 h 3230479"/>
              <a:gd name="connsiteX2" fmla="*/ 709468 w 3092169"/>
              <a:gd name="connsiteY2" fmla="*/ 3230479 h 3230479"/>
              <a:gd name="connsiteX3" fmla="*/ 2248853 w 3092169"/>
              <a:gd name="connsiteY3" fmla="*/ 0 h 3230479"/>
            </a:gdLst>
            <a:ahLst/>
            <a:cxnLst>
              <a:cxn ang="0">
                <a:pos x="connsiteX0" y="connsiteY0"/>
              </a:cxn>
              <a:cxn ang="0">
                <a:pos x="connsiteX1" y="connsiteY1"/>
              </a:cxn>
              <a:cxn ang="0">
                <a:pos x="connsiteX2" y="connsiteY2"/>
              </a:cxn>
              <a:cxn ang="0">
                <a:pos x="connsiteX3" y="connsiteY3"/>
              </a:cxn>
            </a:cxnLst>
            <a:rect l="l" t="t" r="r" b="b"/>
            <a:pathLst>
              <a:path w="3092169" h="3230479">
                <a:moveTo>
                  <a:pt x="2248853" y="0"/>
                </a:moveTo>
                <a:cubicBezTo>
                  <a:pt x="1122945" y="2079286"/>
                  <a:pt x="2701001" y="2391625"/>
                  <a:pt x="3092169" y="3230479"/>
                </a:cubicBezTo>
                <a:lnTo>
                  <a:pt x="709468" y="3230479"/>
                </a:lnTo>
                <a:cubicBezTo>
                  <a:pt x="1112534" y="2391625"/>
                  <a:pt x="-1964750" y="169556"/>
                  <a:pt x="2248853" y="0"/>
                </a:cubicBezTo>
                <a:close/>
              </a:path>
            </a:pathLst>
          </a:custGeom>
          <a:solidFill>
            <a:srgbClr val="2E2E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23232"/>
              </a:solidFill>
              <a:effectLst/>
              <a:uLnTx/>
              <a:uFillTx/>
              <a:latin typeface="Calibri" panose="020F0502020204030204"/>
              <a:ea typeface="+mn-ea"/>
              <a:cs typeface="+mn-cs"/>
            </a:endParaRPr>
          </a:p>
        </p:txBody>
      </p:sp>
      <p:sp>
        <p:nvSpPr>
          <p:cNvPr id="27" name="Freeform: Shape 26">
            <a:extLst>
              <a:ext uri="{FF2B5EF4-FFF2-40B4-BE49-F238E27FC236}">
                <a16:creationId xmlns:a16="http://schemas.microsoft.com/office/drawing/2014/main" id="{9C69205A-9D70-472F-85CC-A967027631A4}"/>
              </a:ext>
            </a:extLst>
          </p:cNvPr>
          <p:cNvSpPr/>
          <p:nvPr/>
        </p:nvSpPr>
        <p:spPr>
          <a:xfrm>
            <a:off x="761937" y="-19050"/>
            <a:ext cx="6541833" cy="6876000"/>
          </a:xfrm>
          <a:custGeom>
            <a:avLst/>
            <a:gdLst>
              <a:gd name="connsiteX0" fmla="*/ 2248853 w 3092169"/>
              <a:gd name="connsiteY0" fmla="*/ 0 h 3230479"/>
              <a:gd name="connsiteX1" fmla="*/ 3092169 w 3092169"/>
              <a:gd name="connsiteY1" fmla="*/ 3230479 h 3230479"/>
              <a:gd name="connsiteX2" fmla="*/ 709468 w 3092169"/>
              <a:gd name="connsiteY2" fmla="*/ 3230479 h 3230479"/>
              <a:gd name="connsiteX3" fmla="*/ 2248853 w 3092169"/>
              <a:gd name="connsiteY3" fmla="*/ 0 h 3230479"/>
            </a:gdLst>
            <a:ahLst/>
            <a:cxnLst>
              <a:cxn ang="0">
                <a:pos x="connsiteX0" y="connsiteY0"/>
              </a:cxn>
              <a:cxn ang="0">
                <a:pos x="connsiteX1" y="connsiteY1"/>
              </a:cxn>
              <a:cxn ang="0">
                <a:pos x="connsiteX2" y="connsiteY2"/>
              </a:cxn>
              <a:cxn ang="0">
                <a:pos x="connsiteX3" y="connsiteY3"/>
              </a:cxn>
            </a:cxnLst>
            <a:rect l="l" t="t" r="r" b="b"/>
            <a:pathLst>
              <a:path w="3092169" h="3230479">
                <a:moveTo>
                  <a:pt x="2248853" y="0"/>
                </a:moveTo>
                <a:cubicBezTo>
                  <a:pt x="1122945" y="2079286"/>
                  <a:pt x="2701001" y="2391625"/>
                  <a:pt x="3092169" y="3230479"/>
                </a:cubicBezTo>
                <a:lnTo>
                  <a:pt x="709468" y="3230479"/>
                </a:lnTo>
                <a:cubicBezTo>
                  <a:pt x="1112534" y="2391625"/>
                  <a:pt x="-1964750" y="169556"/>
                  <a:pt x="2248853" y="0"/>
                </a:cubicBezTo>
                <a:close/>
              </a:path>
            </a:pathLst>
          </a:custGeom>
          <a:solidFill>
            <a:srgbClr val="006B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23232"/>
              </a:solidFill>
              <a:effectLst/>
              <a:uLnTx/>
              <a:uFillTx/>
              <a:latin typeface="Calibri" panose="020F0502020204030204"/>
              <a:ea typeface="+mn-ea"/>
              <a:cs typeface="+mn-cs"/>
            </a:endParaRPr>
          </a:p>
        </p:txBody>
      </p:sp>
      <p:sp>
        <p:nvSpPr>
          <p:cNvPr id="28" name="Title 1">
            <a:extLst>
              <a:ext uri="{FF2B5EF4-FFF2-40B4-BE49-F238E27FC236}">
                <a16:creationId xmlns:a16="http://schemas.microsoft.com/office/drawing/2014/main" id="{D2F101AD-A681-4834-91BC-10A96D218CA5}"/>
              </a:ext>
            </a:extLst>
          </p:cNvPr>
          <p:cNvSpPr txBox="1">
            <a:spLocks/>
          </p:cNvSpPr>
          <p:nvPr/>
        </p:nvSpPr>
        <p:spPr>
          <a:xfrm>
            <a:off x="6134100" y="1694205"/>
            <a:ext cx="5519588" cy="1658595"/>
          </a:xfrm>
          <a:prstGeom prst="rect">
            <a:avLst/>
          </a:prstGeom>
        </p:spPr>
        <p:txBody>
          <a:bodyP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11500" b="0" i="0" u="none" strike="noStrike" kern="1200" cap="none" spc="0" normalizeH="0" baseline="0" noProof="0" dirty="0">
              <a:ln>
                <a:noFill/>
              </a:ln>
              <a:solidFill>
                <a:srgbClr val="F7F7F7">
                  <a:lumMod val="10000"/>
                </a:srgbClr>
              </a:solidFill>
              <a:effectLst/>
              <a:uLnTx/>
              <a:uFillTx/>
              <a:latin typeface="Raleway Medium" panose="020B0603030101060003" pitchFamily="34" charset="0"/>
              <a:ea typeface="+mj-ea"/>
              <a:cs typeface="+mj-cs"/>
            </a:endParaRPr>
          </a:p>
        </p:txBody>
      </p:sp>
      <p:sp>
        <p:nvSpPr>
          <p:cNvPr id="29" name="Subtitle 2">
            <a:extLst>
              <a:ext uri="{FF2B5EF4-FFF2-40B4-BE49-F238E27FC236}">
                <a16:creationId xmlns:a16="http://schemas.microsoft.com/office/drawing/2014/main" id="{8F7954D4-2447-4368-888F-CC7E6672D13A}"/>
              </a:ext>
            </a:extLst>
          </p:cNvPr>
          <p:cNvSpPr txBox="1">
            <a:spLocks/>
          </p:cNvSpPr>
          <p:nvPr/>
        </p:nvSpPr>
        <p:spPr>
          <a:xfrm>
            <a:off x="6504184" y="3615077"/>
            <a:ext cx="5305275" cy="1454441"/>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just">
              <a:lnSpc>
                <a:spcPct val="130000"/>
              </a:lnSpc>
              <a:spcBef>
                <a:spcPts val="0"/>
              </a:spcBef>
              <a:buNone/>
            </a:pPr>
            <a:r>
              <a:rPr lang="en-AU" sz="1800" dirty="0">
                <a:latin typeface="Arial" panose="020B0604020202020204" pitchFamily="34" charset="0"/>
                <a:cs typeface="Arial" panose="020B0604020202020204" pitchFamily="34" charset="0"/>
              </a:rPr>
              <a:t>The Implementation Plan outlines the provision of balanced policy and responsible regulation that supports economic development, new jobs, environmental protection and landowner </a:t>
            </a:r>
            <a:r>
              <a:rPr lang="en-AU" sz="1800" dirty="0" smtClean="0">
                <a:latin typeface="Arial" panose="020B0604020202020204" pitchFamily="34" charset="0"/>
                <a:cs typeface="Arial" panose="020B0604020202020204" pitchFamily="34" charset="0"/>
              </a:rPr>
              <a:t>rights.</a:t>
            </a:r>
            <a:endParaRPr kumimoji="0" lang="en-US" sz="1800" b="0" i="0" u="none" strike="noStrike" kern="1200" cap="none" spc="0" normalizeH="0" baseline="0" noProof="0" dirty="0">
              <a:ln>
                <a:noFill/>
              </a:ln>
              <a:solidFill>
                <a:srgbClr val="F7F7F7">
                  <a:lumMod val="10000"/>
                </a:srgbClr>
              </a:solidFill>
              <a:effectLst/>
              <a:uLnTx/>
              <a:uFillTx/>
              <a:latin typeface="Raleway Medium" panose="020B0603030101060003" pitchFamily="34" charset="0"/>
              <a:ea typeface="Lato Light" panose="020F0502020204030203" pitchFamily="34" charset="0"/>
              <a:cs typeface="Lato Light" panose="020F0502020204030203" pitchFamily="34" charset="0"/>
            </a:endParaRPr>
          </a:p>
        </p:txBody>
      </p:sp>
      <p:pic>
        <p:nvPicPr>
          <p:cNvPr id="2" name="Picture Placeholder 1"/>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1877" b="1877"/>
          <a:stretch>
            <a:fillRect/>
          </a:stretch>
        </p:blipFill>
        <p:spPr>
          <a:xfrm>
            <a:off x="542900" y="-38100"/>
            <a:ext cx="6600850" cy="6896100"/>
          </a:xfrm>
        </p:spPr>
      </p:pic>
      <p:sp>
        <p:nvSpPr>
          <p:cNvPr id="7" name="Title 1">
            <a:extLst>
              <a:ext uri="{FF2B5EF4-FFF2-40B4-BE49-F238E27FC236}">
                <a16:creationId xmlns:a16="http://schemas.microsoft.com/office/drawing/2014/main" id="{F6C27D02-9600-403F-85C8-E2D3E8E6C53F}"/>
              </a:ext>
            </a:extLst>
          </p:cNvPr>
          <p:cNvSpPr txBox="1">
            <a:spLocks/>
          </p:cNvSpPr>
          <p:nvPr/>
        </p:nvSpPr>
        <p:spPr>
          <a:xfrm>
            <a:off x="6990045" y="1154611"/>
            <a:ext cx="4333553" cy="590539"/>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smtClean="0">
                <a:solidFill>
                  <a:schemeClr val="bg1">
                    <a:lumMod val="10000"/>
                  </a:schemeClr>
                </a:solidFill>
                <a:latin typeface="Arial" panose="020B0604020202020204" pitchFamily="34" charset="0"/>
                <a:cs typeface="Arial" panose="020B0604020202020204" pitchFamily="34" charset="0"/>
              </a:rPr>
              <a:t>Orderly Reform</a:t>
            </a:r>
            <a:endParaRPr lang="en-US" b="1" dirty="0">
              <a:solidFill>
                <a:schemeClr val="bg1">
                  <a:lumMod val="10000"/>
                </a:schemeClr>
              </a:solidFill>
              <a:latin typeface="Arial" panose="020B0604020202020204" pitchFamily="34" charset="0"/>
              <a:cs typeface="Arial" panose="020B0604020202020204" pitchFamily="34" charset="0"/>
            </a:endParaRPr>
          </a:p>
        </p:txBody>
      </p:sp>
      <p:sp>
        <p:nvSpPr>
          <p:cNvPr id="8" name="Rectangle 7"/>
          <p:cNvSpPr/>
          <p:nvPr/>
        </p:nvSpPr>
        <p:spPr>
          <a:xfrm>
            <a:off x="6884404" y="2225016"/>
            <a:ext cx="4544834" cy="383823"/>
          </a:xfrm>
          <a:prstGeom prst="rect">
            <a:avLst/>
          </a:prstGeom>
        </p:spPr>
        <p:txBody>
          <a:bodyPr wrap="none">
            <a:spAutoFit/>
          </a:bodyPr>
          <a:lstStyle/>
          <a:p>
            <a:pPr>
              <a:lnSpc>
                <a:spcPct val="115000"/>
              </a:lnSpc>
              <a:spcAft>
                <a:spcPts val="1000"/>
              </a:spcAft>
            </a:pPr>
            <a:r>
              <a:rPr lang="en-AU" b="1" dirty="0">
                <a:latin typeface="Arial" panose="020B0604020202020204" pitchFamily="34" charset="0"/>
                <a:ea typeface="Times New Roman" panose="02020603050405020304" pitchFamily="18" charset="0"/>
                <a:cs typeface="Times New Roman" panose="02020603050405020304" pitchFamily="18" charset="0"/>
              </a:rPr>
              <a:t>Hydraulic Fracture Implementation Plan</a:t>
            </a:r>
          </a:p>
        </p:txBody>
      </p:sp>
      <p:cxnSp>
        <p:nvCxnSpPr>
          <p:cNvPr id="10" name="Straight Connector 9">
            <a:extLst>
              <a:ext uri="{FF2B5EF4-FFF2-40B4-BE49-F238E27FC236}">
                <a16:creationId xmlns:a16="http://schemas.microsoft.com/office/drawing/2014/main" id="{F621825C-206B-46A9-BEF3-995E04548642}"/>
              </a:ext>
            </a:extLst>
          </p:cNvPr>
          <p:cNvCxnSpPr/>
          <p:nvPr/>
        </p:nvCxnSpPr>
        <p:spPr>
          <a:xfrm>
            <a:off x="8750471" y="3392597"/>
            <a:ext cx="812700" cy="0"/>
          </a:xfrm>
          <a:prstGeom prst="line">
            <a:avLst/>
          </a:prstGeom>
        </p:spPr>
        <p:style>
          <a:lnRef idx="1">
            <a:schemeClr val="accent1"/>
          </a:lnRef>
          <a:fillRef idx="0">
            <a:schemeClr val="accent1"/>
          </a:fillRef>
          <a:effectRef idx="0">
            <a:schemeClr val="accent1"/>
          </a:effectRef>
          <a:fontRef idx="minor">
            <a:schemeClr val="tx1"/>
          </a:fontRef>
        </p:style>
      </p:cxnSp>
      <p:grpSp>
        <p:nvGrpSpPr>
          <p:cNvPr id="12" name="Group 271"/>
          <p:cNvGrpSpPr/>
          <p:nvPr/>
        </p:nvGrpSpPr>
        <p:grpSpPr>
          <a:xfrm>
            <a:off x="6123961" y="1301134"/>
            <a:ext cx="380223" cy="376134"/>
            <a:chOff x="1512888" y="4186238"/>
            <a:chExt cx="295275" cy="292100"/>
          </a:xfrm>
          <a:solidFill>
            <a:schemeClr val="tx1"/>
          </a:solidFill>
        </p:grpSpPr>
        <p:sp>
          <p:nvSpPr>
            <p:cNvPr id="13" name="Freeform 246"/>
            <p:cNvSpPr>
              <a:spLocks noEditPoints="1"/>
            </p:cNvSpPr>
            <p:nvPr/>
          </p:nvSpPr>
          <p:spPr bwMode="auto">
            <a:xfrm>
              <a:off x="1512888" y="4186238"/>
              <a:ext cx="295275" cy="292100"/>
            </a:xfrm>
            <a:custGeom>
              <a:avLst/>
              <a:gdLst/>
              <a:ahLst/>
              <a:cxnLst>
                <a:cxn ang="0">
                  <a:pos x="59" y="7"/>
                </a:cxn>
                <a:cxn ang="0">
                  <a:pos x="109" y="58"/>
                </a:cxn>
                <a:cxn ang="0">
                  <a:pos x="59" y="109"/>
                </a:cxn>
                <a:cxn ang="0">
                  <a:pos x="8" y="58"/>
                </a:cxn>
                <a:cxn ang="0">
                  <a:pos x="59" y="7"/>
                </a:cxn>
                <a:cxn ang="0">
                  <a:pos x="59" y="0"/>
                </a:cxn>
                <a:cxn ang="0">
                  <a:pos x="0" y="58"/>
                </a:cxn>
                <a:cxn ang="0">
                  <a:pos x="59" y="116"/>
                </a:cxn>
                <a:cxn ang="0">
                  <a:pos x="117" y="58"/>
                </a:cxn>
                <a:cxn ang="0">
                  <a:pos x="59" y="0"/>
                </a:cxn>
              </a:cxnLst>
              <a:rect l="0" t="0" r="r" b="b"/>
              <a:pathLst>
                <a:path w="117" h="116">
                  <a:moveTo>
                    <a:pt x="59" y="7"/>
                  </a:moveTo>
                  <a:cubicBezTo>
                    <a:pt x="87" y="7"/>
                    <a:pt x="109" y="30"/>
                    <a:pt x="109" y="58"/>
                  </a:cubicBezTo>
                  <a:cubicBezTo>
                    <a:pt x="109" y="86"/>
                    <a:pt x="87" y="109"/>
                    <a:pt x="59" y="109"/>
                  </a:cubicBezTo>
                  <a:cubicBezTo>
                    <a:pt x="31" y="109"/>
                    <a:pt x="8" y="86"/>
                    <a:pt x="8" y="58"/>
                  </a:cubicBezTo>
                  <a:cubicBezTo>
                    <a:pt x="8" y="30"/>
                    <a:pt x="31" y="7"/>
                    <a:pt x="59" y="7"/>
                  </a:cubicBezTo>
                  <a:moveTo>
                    <a:pt x="59" y="0"/>
                  </a:moveTo>
                  <a:cubicBezTo>
                    <a:pt x="27" y="0"/>
                    <a:pt x="0" y="26"/>
                    <a:pt x="0" y="58"/>
                  </a:cubicBezTo>
                  <a:cubicBezTo>
                    <a:pt x="0" y="90"/>
                    <a:pt x="27" y="116"/>
                    <a:pt x="59" y="116"/>
                  </a:cubicBezTo>
                  <a:cubicBezTo>
                    <a:pt x="91" y="116"/>
                    <a:pt x="117" y="90"/>
                    <a:pt x="117" y="58"/>
                  </a:cubicBezTo>
                  <a:cubicBezTo>
                    <a:pt x="117" y="26"/>
                    <a:pt x="91" y="0"/>
                    <a:pt x="59" y="0"/>
                  </a:cubicBezTo>
                  <a:close/>
                </a:path>
              </a:pathLst>
            </a:custGeom>
            <a:grpFill/>
            <a:ln w="9525">
              <a:noFill/>
              <a:round/>
              <a:headEnd/>
              <a:tailEnd/>
            </a:ln>
          </p:spPr>
          <p:txBody>
            <a:bodyPr/>
            <a:lstStyle/>
            <a:p>
              <a:pPr eaLnBrk="1" fontAlgn="auto" hangingPunct="1">
                <a:spcBef>
                  <a:spcPts val="0"/>
                </a:spcBef>
                <a:spcAft>
                  <a:spcPts val="0"/>
                </a:spcAft>
                <a:defRPr/>
              </a:pPr>
              <a:endParaRPr lang="en-US">
                <a:latin typeface="+mn-lt"/>
                <a:ea typeface="+mn-ea"/>
              </a:endParaRPr>
            </a:p>
          </p:txBody>
        </p:sp>
        <p:sp>
          <p:nvSpPr>
            <p:cNvPr id="14" name="Freeform 247"/>
            <p:cNvSpPr>
              <a:spLocks/>
            </p:cNvSpPr>
            <p:nvPr/>
          </p:nvSpPr>
          <p:spPr bwMode="auto">
            <a:xfrm>
              <a:off x="1624013" y="4237038"/>
              <a:ext cx="111125" cy="185738"/>
            </a:xfrm>
            <a:custGeom>
              <a:avLst/>
              <a:gdLst/>
              <a:ahLst/>
              <a:cxnLst>
                <a:cxn ang="0">
                  <a:pos x="0" y="87"/>
                </a:cxn>
                <a:cxn ang="0">
                  <a:pos x="33" y="59"/>
                </a:cxn>
                <a:cxn ang="0">
                  <a:pos x="0" y="30"/>
                </a:cxn>
                <a:cxn ang="0">
                  <a:pos x="0" y="0"/>
                </a:cxn>
                <a:cxn ang="0">
                  <a:pos x="70" y="59"/>
                </a:cxn>
                <a:cxn ang="0">
                  <a:pos x="0" y="117"/>
                </a:cxn>
                <a:cxn ang="0">
                  <a:pos x="0" y="87"/>
                </a:cxn>
              </a:cxnLst>
              <a:rect l="0" t="0" r="r" b="b"/>
              <a:pathLst>
                <a:path w="70" h="117">
                  <a:moveTo>
                    <a:pt x="0" y="87"/>
                  </a:moveTo>
                  <a:lnTo>
                    <a:pt x="33" y="59"/>
                  </a:lnTo>
                  <a:lnTo>
                    <a:pt x="0" y="30"/>
                  </a:lnTo>
                  <a:lnTo>
                    <a:pt x="0" y="0"/>
                  </a:lnTo>
                  <a:lnTo>
                    <a:pt x="70" y="59"/>
                  </a:lnTo>
                  <a:lnTo>
                    <a:pt x="0" y="117"/>
                  </a:lnTo>
                  <a:lnTo>
                    <a:pt x="0" y="87"/>
                  </a:lnTo>
                  <a:close/>
                </a:path>
              </a:pathLst>
            </a:custGeom>
            <a:grpFill/>
            <a:ln w="9525">
              <a:noFill/>
              <a:round/>
              <a:headEnd/>
              <a:tailEnd/>
            </a:ln>
          </p:spPr>
          <p:txBody>
            <a:bodyPr/>
            <a:lstStyle/>
            <a:p>
              <a:pPr eaLnBrk="1" fontAlgn="auto" hangingPunct="1">
                <a:spcBef>
                  <a:spcPts val="0"/>
                </a:spcBef>
                <a:spcAft>
                  <a:spcPts val="0"/>
                </a:spcAft>
                <a:defRPr/>
              </a:pPr>
              <a:endParaRPr lang="en-US">
                <a:latin typeface="+mn-lt"/>
                <a:ea typeface="+mn-ea"/>
              </a:endParaRPr>
            </a:p>
          </p:txBody>
        </p:sp>
      </p:grpSp>
    </p:spTree>
    <p:extLst>
      <p:ext uri="{BB962C8B-B14F-4D97-AF65-F5344CB8AC3E}">
        <p14:creationId xmlns:p14="http://schemas.microsoft.com/office/powerpoint/2010/main" val="22243897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Freeform: Shape 20">
            <a:extLst>
              <a:ext uri="{FF2B5EF4-FFF2-40B4-BE49-F238E27FC236}">
                <a16:creationId xmlns:a16="http://schemas.microsoft.com/office/drawing/2014/main" id="{B9467063-2B16-4BB5-B62F-DAFA1081F320}"/>
              </a:ext>
            </a:extLst>
          </p:cNvPr>
          <p:cNvSpPr/>
          <p:nvPr/>
        </p:nvSpPr>
        <p:spPr>
          <a:xfrm>
            <a:off x="5669789" y="4708642"/>
            <a:ext cx="6522211" cy="2160000"/>
          </a:xfrm>
          <a:custGeom>
            <a:avLst/>
            <a:gdLst>
              <a:gd name="connsiteX0" fmla="*/ 3625819 w 6522211"/>
              <a:gd name="connsiteY0" fmla="*/ 24 h 3040123"/>
              <a:gd name="connsiteX1" fmla="*/ 6522211 w 6522211"/>
              <a:gd name="connsiteY1" fmla="*/ 1439923 h 3040123"/>
              <a:gd name="connsiteX2" fmla="*/ 6522211 w 6522211"/>
              <a:gd name="connsiteY2" fmla="*/ 3040123 h 3040123"/>
              <a:gd name="connsiteX3" fmla="*/ 426211 w 6522211"/>
              <a:gd name="connsiteY3" fmla="*/ 3040123 h 3040123"/>
              <a:gd name="connsiteX4" fmla="*/ 445261 w 6522211"/>
              <a:gd name="connsiteY4" fmla="*/ 849373 h 3040123"/>
              <a:gd name="connsiteX5" fmla="*/ 3625819 w 6522211"/>
              <a:gd name="connsiteY5" fmla="*/ 24 h 3040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22211" h="3040123">
                <a:moveTo>
                  <a:pt x="3625819" y="24"/>
                </a:moveTo>
                <a:cubicBezTo>
                  <a:pt x="5352955" y="-6742"/>
                  <a:pt x="5061711" y="1439923"/>
                  <a:pt x="6522211" y="1439923"/>
                </a:cubicBezTo>
                <a:lnTo>
                  <a:pt x="6522211" y="3040123"/>
                </a:lnTo>
                <a:lnTo>
                  <a:pt x="426211" y="3040123"/>
                </a:lnTo>
                <a:cubicBezTo>
                  <a:pt x="426211" y="2506723"/>
                  <a:pt x="-545339" y="1458973"/>
                  <a:pt x="445261" y="849373"/>
                </a:cubicBezTo>
                <a:cubicBezTo>
                  <a:pt x="1965094" y="227867"/>
                  <a:pt x="2949983" y="2671"/>
                  <a:pt x="3625819" y="24"/>
                </a:cubicBezTo>
                <a:close/>
              </a:path>
            </a:pathLst>
          </a:custGeom>
          <a:solidFill>
            <a:srgbClr val="4541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9">
            <a:extLst>
              <a:ext uri="{FF2B5EF4-FFF2-40B4-BE49-F238E27FC236}">
                <a16:creationId xmlns:a16="http://schemas.microsoft.com/office/drawing/2014/main" id="{61BB31A2-A49D-4F48-BECA-22AF2A6D8C1A}"/>
              </a:ext>
            </a:extLst>
          </p:cNvPr>
          <p:cNvSpPr/>
          <p:nvPr/>
        </p:nvSpPr>
        <p:spPr>
          <a:xfrm>
            <a:off x="5635501" y="4801864"/>
            <a:ext cx="6522211" cy="2052000"/>
          </a:xfrm>
          <a:custGeom>
            <a:avLst/>
            <a:gdLst>
              <a:gd name="connsiteX0" fmla="*/ 3625819 w 6522211"/>
              <a:gd name="connsiteY0" fmla="*/ 24 h 3040123"/>
              <a:gd name="connsiteX1" fmla="*/ 6522211 w 6522211"/>
              <a:gd name="connsiteY1" fmla="*/ 1439923 h 3040123"/>
              <a:gd name="connsiteX2" fmla="*/ 6522211 w 6522211"/>
              <a:gd name="connsiteY2" fmla="*/ 3040123 h 3040123"/>
              <a:gd name="connsiteX3" fmla="*/ 426211 w 6522211"/>
              <a:gd name="connsiteY3" fmla="*/ 3040123 h 3040123"/>
              <a:gd name="connsiteX4" fmla="*/ 445261 w 6522211"/>
              <a:gd name="connsiteY4" fmla="*/ 849373 h 3040123"/>
              <a:gd name="connsiteX5" fmla="*/ 3625819 w 6522211"/>
              <a:gd name="connsiteY5" fmla="*/ 24 h 3040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22211" h="3040123">
                <a:moveTo>
                  <a:pt x="3625819" y="24"/>
                </a:moveTo>
                <a:cubicBezTo>
                  <a:pt x="5352955" y="-6742"/>
                  <a:pt x="5061711" y="1439923"/>
                  <a:pt x="6522211" y="1439923"/>
                </a:cubicBezTo>
                <a:lnTo>
                  <a:pt x="6522211" y="3040123"/>
                </a:lnTo>
                <a:lnTo>
                  <a:pt x="426211" y="3040123"/>
                </a:lnTo>
                <a:cubicBezTo>
                  <a:pt x="426211" y="2506723"/>
                  <a:pt x="-545339" y="1458973"/>
                  <a:pt x="445261" y="849373"/>
                </a:cubicBezTo>
                <a:cubicBezTo>
                  <a:pt x="1965094" y="227867"/>
                  <a:pt x="2949983" y="2671"/>
                  <a:pt x="3625819" y="24"/>
                </a:cubicBezTo>
                <a:close/>
              </a:path>
            </a:pathLst>
          </a:custGeom>
          <a:solidFill>
            <a:srgbClr val="006B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8DFAABCE-49E1-47D8-9ED9-940676606EA7}"/>
              </a:ext>
            </a:extLst>
          </p:cNvPr>
          <p:cNvSpPr/>
          <p:nvPr/>
        </p:nvSpPr>
        <p:spPr>
          <a:xfrm>
            <a:off x="268652" y="0"/>
            <a:ext cx="3217756" cy="6857999"/>
          </a:xfrm>
          <a:custGeom>
            <a:avLst/>
            <a:gdLst>
              <a:gd name="connsiteX0" fmla="*/ 0 w 1111463"/>
              <a:gd name="connsiteY0" fmla="*/ 0 h 2352149"/>
              <a:gd name="connsiteX1" fmla="*/ 777516 w 1111463"/>
              <a:gd name="connsiteY1" fmla="*/ 0 h 2352149"/>
              <a:gd name="connsiteX2" fmla="*/ 777516 w 1111463"/>
              <a:gd name="connsiteY2" fmla="*/ 2352149 h 2352149"/>
              <a:gd name="connsiteX3" fmla="*/ 0 w 1111463"/>
              <a:gd name="connsiteY3" fmla="*/ 2352149 h 2352149"/>
            </a:gdLst>
            <a:ahLst/>
            <a:cxnLst>
              <a:cxn ang="0">
                <a:pos x="connsiteX0" y="connsiteY0"/>
              </a:cxn>
              <a:cxn ang="0">
                <a:pos x="connsiteX1" y="connsiteY1"/>
              </a:cxn>
              <a:cxn ang="0">
                <a:pos x="connsiteX2" y="connsiteY2"/>
              </a:cxn>
              <a:cxn ang="0">
                <a:pos x="connsiteX3" y="connsiteY3"/>
              </a:cxn>
            </a:cxnLst>
            <a:rect l="l" t="t" r="r" b="b"/>
            <a:pathLst>
              <a:path w="1111463" h="2352149">
                <a:moveTo>
                  <a:pt x="0" y="0"/>
                </a:moveTo>
                <a:lnTo>
                  <a:pt x="777516" y="0"/>
                </a:lnTo>
                <a:cubicBezTo>
                  <a:pt x="1528897" y="633774"/>
                  <a:pt x="777516" y="1568099"/>
                  <a:pt x="777516" y="2352149"/>
                </a:cubicBezTo>
                <a:lnTo>
                  <a:pt x="0" y="2352149"/>
                </a:lnTo>
                <a:close/>
              </a:path>
            </a:pathLst>
          </a:custGeom>
          <a:solidFill>
            <a:srgbClr val="2E2E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A1412B87-1A24-47D9-B36C-E0A95B099B1C}"/>
              </a:ext>
            </a:extLst>
          </p:cNvPr>
          <p:cNvSpPr/>
          <p:nvPr/>
        </p:nvSpPr>
        <p:spPr>
          <a:xfrm>
            <a:off x="128611" y="0"/>
            <a:ext cx="3240616" cy="6857999"/>
          </a:xfrm>
          <a:custGeom>
            <a:avLst/>
            <a:gdLst>
              <a:gd name="connsiteX0" fmla="*/ 0 w 1111463"/>
              <a:gd name="connsiteY0" fmla="*/ 0 h 2352149"/>
              <a:gd name="connsiteX1" fmla="*/ 777516 w 1111463"/>
              <a:gd name="connsiteY1" fmla="*/ 0 h 2352149"/>
              <a:gd name="connsiteX2" fmla="*/ 777516 w 1111463"/>
              <a:gd name="connsiteY2" fmla="*/ 2352149 h 2352149"/>
              <a:gd name="connsiteX3" fmla="*/ 0 w 1111463"/>
              <a:gd name="connsiteY3" fmla="*/ 2352149 h 2352149"/>
            </a:gdLst>
            <a:ahLst/>
            <a:cxnLst>
              <a:cxn ang="0">
                <a:pos x="connsiteX0" y="connsiteY0"/>
              </a:cxn>
              <a:cxn ang="0">
                <a:pos x="connsiteX1" y="connsiteY1"/>
              </a:cxn>
              <a:cxn ang="0">
                <a:pos x="connsiteX2" y="connsiteY2"/>
              </a:cxn>
              <a:cxn ang="0">
                <a:pos x="connsiteX3" y="connsiteY3"/>
              </a:cxn>
            </a:cxnLst>
            <a:rect l="l" t="t" r="r" b="b"/>
            <a:pathLst>
              <a:path w="1111463" h="2352149">
                <a:moveTo>
                  <a:pt x="0" y="0"/>
                </a:moveTo>
                <a:lnTo>
                  <a:pt x="777516" y="0"/>
                </a:lnTo>
                <a:cubicBezTo>
                  <a:pt x="1528897" y="633774"/>
                  <a:pt x="777516" y="1568099"/>
                  <a:pt x="777516" y="2352149"/>
                </a:cubicBezTo>
                <a:lnTo>
                  <a:pt x="0" y="2352149"/>
                </a:lnTo>
                <a:close/>
              </a:path>
            </a:pathLst>
          </a:custGeom>
          <a:solidFill>
            <a:srgbClr val="006B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Placeholder 1"/>
          <p:cNvPicPr>
            <a:picLocks noGrp="1" noChangeAspect="1"/>
          </p:cNvPicPr>
          <p:nvPr>
            <p:ph type="pic" sz="quarter" idx="11"/>
          </p:nvPr>
        </p:nvPicPr>
        <p:blipFill rotWithShape="1">
          <a:blip r:embed="rId2">
            <a:extLst>
              <a:ext uri="{28A0092B-C50C-407E-A947-70E740481C1C}">
                <a14:useLocalDpi xmlns:a14="http://schemas.microsoft.com/office/drawing/2010/main" val="0"/>
              </a:ext>
            </a:extLst>
          </a:blip>
          <a:srcRect t="13757" b="38323"/>
          <a:stretch/>
        </p:blipFill>
        <p:spPr>
          <a:xfrm>
            <a:off x="5669789" y="4866244"/>
            <a:ext cx="6522211" cy="2009787"/>
          </a:xfrm>
        </p:spPr>
      </p:pic>
      <p:sp>
        <p:nvSpPr>
          <p:cNvPr id="10" name="Title 1">
            <a:extLst>
              <a:ext uri="{FF2B5EF4-FFF2-40B4-BE49-F238E27FC236}">
                <a16:creationId xmlns:a16="http://schemas.microsoft.com/office/drawing/2014/main" id="{F6C27D02-9600-403F-85C8-E2D3E8E6C53F}"/>
              </a:ext>
            </a:extLst>
          </p:cNvPr>
          <p:cNvSpPr txBox="1">
            <a:spLocks/>
          </p:cNvSpPr>
          <p:nvPr/>
        </p:nvSpPr>
        <p:spPr>
          <a:xfrm>
            <a:off x="3635000" y="556992"/>
            <a:ext cx="8557000" cy="590539"/>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smtClean="0">
                <a:solidFill>
                  <a:schemeClr val="bg1">
                    <a:lumMod val="10000"/>
                  </a:schemeClr>
                </a:solidFill>
                <a:latin typeface="Arial" panose="020B0604020202020204" pitchFamily="34" charset="0"/>
                <a:cs typeface="Arial" panose="020B0604020202020204" pitchFamily="34" charset="0"/>
              </a:rPr>
              <a:t>Regional prosperity</a:t>
            </a:r>
            <a:endParaRPr lang="en-US" b="1" dirty="0">
              <a:solidFill>
                <a:schemeClr val="bg1">
                  <a:lumMod val="10000"/>
                </a:schemeClr>
              </a:solidFill>
              <a:latin typeface="Arial" panose="020B0604020202020204" pitchFamily="34" charset="0"/>
              <a:cs typeface="Arial" panose="020B0604020202020204" pitchFamily="34" charset="0"/>
            </a:endParaRPr>
          </a:p>
        </p:txBody>
      </p:sp>
      <p:sp>
        <p:nvSpPr>
          <p:cNvPr id="11" name="Rectangle 10"/>
          <p:cNvSpPr/>
          <p:nvPr/>
        </p:nvSpPr>
        <p:spPr>
          <a:xfrm>
            <a:off x="5230712" y="1541668"/>
            <a:ext cx="5365571" cy="410882"/>
          </a:xfrm>
          <a:prstGeom prst="rect">
            <a:avLst/>
          </a:prstGeom>
        </p:spPr>
        <p:txBody>
          <a:bodyPr wrap="none">
            <a:spAutoFit/>
          </a:bodyPr>
          <a:lstStyle/>
          <a:p>
            <a:pPr>
              <a:lnSpc>
                <a:spcPct val="115000"/>
              </a:lnSpc>
              <a:spcAft>
                <a:spcPts val="1000"/>
              </a:spcAft>
            </a:pPr>
            <a:r>
              <a:rPr lang="en-AU" b="1" dirty="0">
                <a:latin typeface="Arial" panose="020B0604020202020204" pitchFamily="34" charset="0"/>
                <a:cs typeface="Arial" panose="020B0604020202020204" pitchFamily="34" charset="0"/>
              </a:rPr>
              <a:t>G</a:t>
            </a:r>
            <a:r>
              <a:rPr lang="en-AU" b="1" dirty="0" smtClean="0">
                <a:latin typeface="Arial" panose="020B0604020202020204" pitchFamily="34" charset="0"/>
                <a:cs typeface="Arial" panose="020B0604020202020204" pitchFamily="34" charset="0"/>
              </a:rPr>
              <a:t>rowing </a:t>
            </a:r>
            <a:r>
              <a:rPr lang="en-AU" b="1" dirty="0">
                <a:latin typeface="Arial" panose="020B0604020202020204" pitchFamily="34" charset="0"/>
                <a:cs typeface="Arial" panose="020B0604020202020204" pitchFamily="34" charset="0"/>
              </a:rPr>
              <a:t>regional </a:t>
            </a:r>
            <a:r>
              <a:rPr lang="en-AU" b="1" dirty="0" smtClean="0">
                <a:latin typeface="Arial" panose="020B0604020202020204" pitchFamily="34" charset="0"/>
                <a:cs typeface="Arial" panose="020B0604020202020204" pitchFamily="34" charset="0"/>
              </a:rPr>
              <a:t>success </a:t>
            </a:r>
            <a:r>
              <a:rPr lang="en-AU" b="1" dirty="0">
                <a:latin typeface="Arial" panose="020B0604020202020204" pitchFamily="34" charset="0"/>
                <a:cs typeface="Arial" panose="020B0604020202020204" pitchFamily="34" charset="0"/>
              </a:rPr>
              <a:t>through </a:t>
            </a:r>
            <a:r>
              <a:rPr lang="en-AU" b="1" dirty="0" smtClean="0">
                <a:latin typeface="Arial" panose="020B0604020202020204" pitchFamily="34" charset="0"/>
                <a:cs typeface="Arial" panose="020B0604020202020204" pitchFamily="34" charset="0"/>
              </a:rPr>
              <a:t>exploration </a:t>
            </a:r>
            <a:endParaRPr lang="en-AU" b="1" dirty="0">
              <a:latin typeface="Arial" panose="020B0604020202020204" pitchFamily="34" charset="0"/>
              <a:ea typeface="Times New Roman" panose="02020603050405020304" pitchFamily="18" charset="0"/>
              <a:cs typeface="Arial" panose="020B0604020202020204" pitchFamily="34" charset="0"/>
            </a:endParaRPr>
          </a:p>
        </p:txBody>
      </p:sp>
      <p:sp>
        <p:nvSpPr>
          <p:cNvPr id="12" name="Subtitle 2">
            <a:extLst>
              <a:ext uri="{FF2B5EF4-FFF2-40B4-BE49-F238E27FC236}">
                <a16:creationId xmlns:a16="http://schemas.microsoft.com/office/drawing/2014/main" id="{9FC6ABEB-4987-4F35-BB5C-BE9843722990}"/>
              </a:ext>
            </a:extLst>
          </p:cNvPr>
          <p:cNvSpPr txBox="1">
            <a:spLocks/>
          </p:cNvSpPr>
          <p:nvPr/>
        </p:nvSpPr>
        <p:spPr>
          <a:xfrm>
            <a:off x="4654232" y="2537232"/>
            <a:ext cx="6655691" cy="85821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30000"/>
              </a:lnSpc>
              <a:spcBef>
                <a:spcPts val="1200"/>
              </a:spcBef>
              <a:buNone/>
            </a:pPr>
            <a:r>
              <a:rPr lang="en-AU" sz="1800" dirty="0">
                <a:latin typeface="Arial" panose="020B0604020202020204" pitchFamily="34" charset="0"/>
                <a:ea typeface="Times New Roman" panose="02020603050405020304" pitchFamily="18" charset="0"/>
              </a:rPr>
              <a:t>The Exploration Incentive Scheme </a:t>
            </a:r>
            <a:r>
              <a:rPr lang="en-AU" sz="1800" dirty="0" smtClean="0">
                <a:latin typeface="Arial" panose="020B0604020202020204" pitchFamily="34" charset="0"/>
                <a:ea typeface="Times New Roman" panose="02020603050405020304" pitchFamily="18" charset="0"/>
              </a:rPr>
              <a:t>(EIS</a:t>
            </a:r>
            <a:r>
              <a:rPr lang="en-AU" sz="1800" dirty="0">
                <a:latin typeface="Arial" panose="020B0604020202020204" pitchFamily="34" charset="0"/>
                <a:ea typeface="Times New Roman" panose="02020603050405020304" pitchFamily="18" charset="0"/>
              </a:rPr>
              <a:t>) Co-funded Exploration Drilling Program continues to be very </a:t>
            </a:r>
            <a:r>
              <a:rPr lang="en-AU" sz="1800" dirty="0" smtClean="0">
                <a:latin typeface="Arial" panose="020B0604020202020204" pitchFamily="34" charset="0"/>
                <a:ea typeface="Times New Roman" panose="02020603050405020304" pitchFamily="18" charset="0"/>
              </a:rPr>
              <a:t>successful.</a:t>
            </a:r>
            <a:endParaRPr lang="en-AU" sz="1800" dirty="0">
              <a:solidFill>
                <a:schemeClr val="bg1">
                  <a:lumMod val="10000"/>
                </a:schemeClr>
              </a:solidFill>
              <a:latin typeface="Arial" panose="020B0604020202020204" pitchFamily="34" charset="0"/>
              <a:cs typeface="Arial" panose="020B0604020202020204" pitchFamily="34" charset="0"/>
            </a:endParaRPr>
          </a:p>
        </p:txBody>
      </p:sp>
      <p:cxnSp>
        <p:nvCxnSpPr>
          <p:cNvPr id="13" name="Straight Connector 12">
            <a:extLst>
              <a:ext uri="{FF2B5EF4-FFF2-40B4-BE49-F238E27FC236}">
                <a16:creationId xmlns:a16="http://schemas.microsoft.com/office/drawing/2014/main" id="{F621825C-206B-46A9-BEF3-995E04548642}"/>
              </a:ext>
            </a:extLst>
          </p:cNvPr>
          <p:cNvCxnSpPr/>
          <p:nvPr/>
        </p:nvCxnSpPr>
        <p:spPr>
          <a:xfrm>
            <a:off x="7449997" y="2354352"/>
            <a:ext cx="812700" cy="0"/>
          </a:xfrm>
          <a:prstGeom prst="line">
            <a:avLst/>
          </a:prstGeom>
        </p:spPr>
        <p:style>
          <a:lnRef idx="1">
            <a:schemeClr val="accent1"/>
          </a:lnRef>
          <a:fillRef idx="0">
            <a:schemeClr val="accent1"/>
          </a:fillRef>
          <a:effectRef idx="0">
            <a:schemeClr val="accent1"/>
          </a:effectRef>
          <a:fontRef idx="minor">
            <a:schemeClr val="tx1"/>
          </a:fontRef>
        </p:style>
      </p:cxnSp>
      <p:grpSp>
        <p:nvGrpSpPr>
          <p:cNvPr id="26" name="Group 271"/>
          <p:cNvGrpSpPr/>
          <p:nvPr/>
        </p:nvGrpSpPr>
        <p:grpSpPr>
          <a:xfrm>
            <a:off x="4464122" y="707107"/>
            <a:ext cx="380223" cy="376134"/>
            <a:chOff x="1512888" y="4186238"/>
            <a:chExt cx="295275" cy="292100"/>
          </a:xfrm>
          <a:solidFill>
            <a:schemeClr val="tx1"/>
          </a:solidFill>
        </p:grpSpPr>
        <p:sp>
          <p:nvSpPr>
            <p:cNvPr id="27" name="Freeform 246"/>
            <p:cNvSpPr>
              <a:spLocks noEditPoints="1"/>
            </p:cNvSpPr>
            <p:nvPr/>
          </p:nvSpPr>
          <p:spPr bwMode="auto">
            <a:xfrm>
              <a:off x="1512888" y="4186238"/>
              <a:ext cx="295275" cy="292100"/>
            </a:xfrm>
            <a:custGeom>
              <a:avLst/>
              <a:gdLst/>
              <a:ahLst/>
              <a:cxnLst>
                <a:cxn ang="0">
                  <a:pos x="59" y="7"/>
                </a:cxn>
                <a:cxn ang="0">
                  <a:pos x="109" y="58"/>
                </a:cxn>
                <a:cxn ang="0">
                  <a:pos x="59" y="109"/>
                </a:cxn>
                <a:cxn ang="0">
                  <a:pos x="8" y="58"/>
                </a:cxn>
                <a:cxn ang="0">
                  <a:pos x="59" y="7"/>
                </a:cxn>
                <a:cxn ang="0">
                  <a:pos x="59" y="0"/>
                </a:cxn>
                <a:cxn ang="0">
                  <a:pos x="0" y="58"/>
                </a:cxn>
                <a:cxn ang="0">
                  <a:pos x="59" y="116"/>
                </a:cxn>
                <a:cxn ang="0">
                  <a:pos x="117" y="58"/>
                </a:cxn>
                <a:cxn ang="0">
                  <a:pos x="59" y="0"/>
                </a:cxn>
              </a:cxnLst>
              <a:rect l="0" t="0" r="r" b="b"/>
              <a:pathLst>
                <a:path w="117" h="116">
                  <a:moveTo>
                    <a:pt x="59" y="7"/>
                  </a:moveTo>
                  <a:cubicBezTo>
                    <a:pt x="87" y="7"/>
                    <a:pt x="109" y="30"/>
                    <a:pt x="109" y="58"/>
                  </a:cubicBezTo>
                  <a:cubicBezTo>
                    <a:pt x="109" y="86"/>
                    <a:pt x="87" y="109"/>
                    <a:pt x="59" y="109"/>
                  </a:cubicBezTo>
                  <a:cubicBezTo>
                    <a:pt x="31" y="109"/>
                    <a:pt x="8" y="86"/>
                    <a:pt x="8" y="58"/>
                  </a:cubicBezTo>
                  <a:cubicBezTo>
                    <a:pt x="8" y="30"/>
                    <a:pt x="31" y="7"/>
                    <a:pt x="59" y="7"/>
                  </a:cubicBezTo>
                  <a:moveTo>
                    <a:pt x="59" y="0"/>
                  </a:moveTo>
                  <a:cubicBezTo>
                    <a:pt x="27" y="0"/>
                    <a:pt x="0" y="26"/>
                    <a:pt x="0" y="58"/>
                  </a:cubicBezTo>
                  <a:cubicBezTo>
                    <a:pt x="0" y="90"/>
                    <a:pt x="27" y="116"/>
                    <a:pt x="59" y="116"/>
                  </a:cubicBezTo>
                  <a:cubicBezTo>
                    <a:pt x="91" y="116"/>
                    <a:pt x="117" y="90"/>
                    <a:pt x="117" y="58"/>
                  </a:cubicBezTo>
                  <a:cubicBezTo>
                    <a:pt x="117" y="26"/>
                    <a:pt x="91" y="0"/>
                    <a:pt x="59" y="0"/>
                  </a:cubicBezTo>
                  <a:close/>
                </a:path>
              </a:pathLst>
            </a:custGeom>
            <a:grpFill/>
            <a:ln w="9525">
              <a:noFill/>
              <a:round/>
              <a:headEnd/>
              <a:tailEnd/>
            </a:ln>
          </p:spPr>
          <p:txBody>
            <a:bodyPr/>
            <a:lstStyle/>
            <a:p>
              <a:pPr eaLnBrk="1" fontAlgn="auto" hangingPunct="1">
                <a:spcBef>
                  <a:spcPts val="0"/>
                </a:spcBef>
                <a:spcAft>
                  <a:spcPts val="0"/>
                </a:spcAft>
                <a:defRPr/>
              </a:pPr>
              <a:endParaRPr lang="en-US">
                <a:latin typeface="+mn-lt"/>
                <a:ea typeface="+mn-ea"/>
              </a:endParaRPr>
            </a:p>
          </p:txBody>
        </p:sp>
        <p:sp>
          <p:nvSpPr>
            <p:cNvPr id="28" name="Freeform 247"/>
            <p:cNvSpPr>
              <a:spLocks/>
            </p:cNvSpPr>
            <p:nvPr/>
          </p:nvSpPr>
          <p:spPr bwMode="auto">
            <a:xfrm>
              <a:off x="1624013" y="4237038"/>
              <a:ext cx="111125" cy="185738"/>
            </a:xfrm>
            <a:custGeom>
              <a:avLst/>
              <a:gdLst/>
              <a:ahLst/>
              <a:cxnLst>
                <a:cxn ang="0">
                  <a:pos x="0" y="87"/>
                </a:cxn>
                <a:cxn ang="0">
                  <a:pos x="33" y="59"/>
                </a:cxn>
                <a:cxn ang="0">
                  <a:pos x="0" y="30"/>
                </a:cxn>
                <a:cxn ang="0">
                  <a:pos x="0" y="0"/>
                </a:cxn>
                <a:cxn ang="0">
                  <a:pos x="70" y="59"/>
                </a:cxn>
                <a:cxn ang="0">
                  <a:pos x="0" y="117"/>
                </a:cxn>
                <a:cxn ang="0">
                  <a:pos x="0" y="87"/>
                </a:cxn>
              </a:cxnLst>
              <a:rect l="0" t="0" r="r" b="b"/>
              <a:pathLst>
                <a:path w="70" h="117">
                  <a:moveTo>
                    <a:pt x="0" y="87"/>
                  </a:moveTo>
                  <a:lnTo>
                    <a:pt x="33" y="59"/>
                  </a:lnTo>
                  <a:lnTo>
                    <a:pt x="0" y="30"/>
                  </a:lnTo>
                  <a:lnTo>
                    <a:pt x="0" y="0"/>
                  </a:lnTo>
                  <a:lnTo>
                    <a:pt x="70" y="59"/>
                  </a:lnTo>
                  <a:lnTo>
                    <a:pt x="0" y="117"/>
                  </a:lnTo>
                  <a:lnTo>
                    <a:pt x="0" y="87"/>
                  </a:lnTo>
                  <a:close/>
                </a:path>
              </a:pathLst>
            </a:custGeom>
            <a:grpFill/>
            <a:ln w="9525">
              <a:noFill/>
              <a:round/>
              <a:headEnd/>
              <a:tailEnd/>
            </a:ln>
          </p:spPr>
          <p:txBody>
            <a:bodyPr/>
            <a:lstStyle/>
            <a:p>
              <a:pPr eaLnBrk="1" fontAlgn="auto" hangingPunct="1">
                <a:spcBef>
                  <a:spcPts val="0"/>
                </a:spcBef>
                <a:spcAft>
                  <a:spcPts val="0"/>
                </a:spcAft>
                <a:defRPr/>
              </a:pPr>
              <a:endParaRPr lang="en-US">
                <a:latin typeface="+mn-lt"/>
                <a:ea typeface="+mn-ea"/>
              </a:endParaRPr>
            </a:p>
          </p:txBody>
        </p:sp>
      </p:grpSp>
      <p:sp>
        <p:nvSpPr>
          <p:cNvPr id="29" name="Subtitle 2">
            <a:extLst>
              <a:ext uri="{FF2B5EF4-FFF2-40B4-BE49-F238E27FC236}">
                <a16:creationId xmlns:a16="http://schemas.microsoft.com/office/drawing/2014/main" id="{9FC6ABEB-4987-4F35-BB5C-BE9843722990}"/>
              </a:ext>
            </a:extLst>
          </p:cNvPr>
          <p:cNvSpPr txBox="1">
            <a:spLocks/>
          </p:cNvSpPr>
          <p:nvPr/>
        </p:nvSpPr>
        <p:spPr>
          <a:xfrm>
            <a:off x="4687410" y="3643002"/>
            <a:ext cx="6566473" cy="90211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30000"/>
              </a:lnSpc>
              <a:spcBef>
                <a:spcPts val="1200"/>
              </a:spcBef>
              <a:spcAft>
                <a:spcPts val="1000"/>
              </a:spcAft>
              <a:buNone/>
            </a:pPr>
            <a:r>
              <a:rPr lang="en-AU" sz="1800" dirty="0" smtClean="0">
                <a:latin typeface="Arial" panose="020B0604020202020204" pitchFamily="34" charset="0"/>
                <a:ea typeface="Times New Roman" panose="02020603050405020304" pitchFamily="18" charset="0"/>
              </a:rPr>
              <a:t>DMIRS is developing </a:t>
            </a:r>
            <a:r>
              <a:rPr lang="en-AU" sz="1800" dirty="0">
                <a:latin typeface="Arial" panose="020B0604020202020204" pitchFamily="34" charset="0"/>
                <a:ea typeface="Times New Roman" panose="02020603050405020304" pitchFamily="18" charset="0"/>
              </a:rPr>
              <a:t>a regulatory framework that supports increased activity </a:t>
            </a:r>
            <a:r>
              <a:rPr lang="en-AU" sz="1800" dirty="0" smtClean="0">
                <a:latin typeface="Arial" panose="020B0604020202020204" pitchFamily="34" charset="0"/>
                <a:ea typeface="Times New Roman" panose="02020603050405020304" pitchFamily="18" charset="0"/>
              </a:rPr>
              <a:t>for </a:t>
            </a:r>
            <a:r>
              <a:rPr lang="en-AU" sz="1800" dirty="0">
                <a:latin typeface="Arial" panose="020B0604020202020204" pitchFamily="34" charset="0"/>
                <a:ea typeface="Times New Roman" panose="02020603050405020304" pitchFamily="18" charset="0"/>
              </a:rPr>
              <a:t>mineral and petroleum exploration.</a:t>
            </a:r>
          </a:p>
        </p:txBody>
      </p:sp>
      <p:pic>
        <p:nvPicPr>
          <p:cNvPr id="4" name="Picture Placeholder 3"/>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6610" r="6610"/>
          <a:stretch>
            <a:fillRect/>
          </a:stretch>
        </p:blipFill>
        <p:spPr/>
      </p:pic>
    </p:spTree>
    <p:extLst>
      <p:ext uri="{BB962C8B-B14F-4D97-AF65-F5344CB8AC3E}">
        <p14:creationId xmlns:p14="http://schemas.microsoft.com/office/powerpoint/2010/main" val="38285809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Shape 5">
            <a:extLst>
              <a:ext uri="{FF2B5EF4-FFF2-40B4-BE49-F238E27FC236}">
                <a16:creationId xmlns:a16="http://schemas.microsoft.com/office/drawing/2014/main" id="{9678A6DA-2C01-44A8-BBA2-0550FB8F6D08}"/>
              </a:ext>
            </a:extLst>
          </p:cNvPr>
          <p:cNvSpPr/>
          <p:nvPr/>
        </p:nvSpPr>
        <p:spPr>
          <a:xfrm>
            <a:off x="-570496" y="0"/>
            <a:ext cx="5988316" cy="6857999"/>
          </a:xfrm>
          <a:custGeom>
            <a:avLst/>
            <a:gdLst>
              <a:gd name="connsiteX0" fmla="*/ 0 w 2702204"/>
              <a:gd name="connsiteY0" fmla="*/ 0 h 3039979"/>
              <a:gd name="connsiteX1" fmla="*/ 1365633 w 2702204"/>
              <a:gd name="connsiteY1" fmla="*/ 0 h 3039979"/>
              <a:gd name="connsiteX2" fmla="*/ 1427378 w 2702204"/>
              <a:gd name="connsiteY2" fmla="*/ 119274 h 3039979"/>
              <a:gd name="connsiteX3" fmla="*/ 2501366 w 2702204"/>
              <a:gd name="connsiteY3" fmla="*/ 1435546 h 3039979"/>
              <a:gd name="connsiteX4" fmla="*/ 1579303 w 2702204"/>
              <a:gd name="connsiteY4" fmla="*/ 3025135 h 3039979"/>
              <a:gd name="connsiteX5" fmla="*/ 1552436 w 2702204"/>
              <a:gd name="connsiteY5" fmla="*/ 3039979 h 3039979"/>
              <a:gd name="connsiteX6" fmla="*/ 0 w 2702204"/>
              <a:gd name="connsiteY6" fmla="*/ 3039979 h 3039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02204" h="3039979">
                <a:moveTo>
                  <a:pt x="0" y="0"/>
                </a:moveTo>
                <a:lnTo>
                  <a:pt x="1365633" y="0"/>
                </a:lnTo>
                <a:lnTo>
                  <a:pt x="1427378" y="119274"/>
                </a:lnTo>
                <a:cubicBezTo>
                  <a:pt x="1632024" y="541291"/>
                  <a:pt x="1808679" y="1097536"/>
                  <a:pt x="2501366" y="1435546"/>
                </a:cubicBezTo>
                <a:cubicBezTo>
                  <a:pt x="3051564" y="1699996"/>
                  <a:pt x="2381054" y="2561473"/>
                  <a:pt x="1579303" y="3025135"/>
                </a:cubicBezTo>
                <a:lnTo>
                  <a:pt x="1552436" y="3039979"/>
                </a:lnTo>
                <a:lnTo>
                  <a:pt x="0" y="3039979"/>
                </a:lnTo>
                <a:close/>
              </a:path>
            </a:pathLst>
          </a:custGeom>
          <a:solidFill>
            <a:srgbClr val="2E2E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reeform: Shape 4">
            <a:extLst>
              <a:ext uri="{FF2B5EF4-FFF2-40B4-BE49-F238E27FC236}">
                <a16:creationId xmlns:a16="http://schemas.microsoft.com/office/drawing/2014/main" id="{678EAAD7-FE6E-48FE-BE8E-8E69B7074AC8}"/>
              </a:ext>
            </a:extLst>
          </p:cNvPr>
          <p:cNvSpPr/>
          <p:nvPr/>
        </p:nvSpPr>
        <p:spPr>
          <a:xfrm>
            <a:off x="-795086" y="0"/>
            <a:ext cx="6007166" cy="6857999"/>
          </a:xfrm>
          <a:custGeom>
            <a:avLst/>
            <a:gdLst>
              <a:gd name="connsiteX0" fmla="*/ 0 w 2702204"/>
              <a:gd name="connsiteY0" fmla="*/ 0 h 3039979"/>
              <a:gd name="connsiteX1" fmla="*/ 1365633 w 2702204"/>
              <a:gd name="connsiteY1" fmla="*/ 0 h 3039979"/>
              <a:gd name="connsiteX2" fmla="*/ 1427378 w 2702204"/>
              <a:gd name="connsiteY2" fmla="*/ 119274 h 3039979"/>
              <a:gd name="connsiteX3" fmla="*/ 2501366 w 2702204"/>
              <a:gd name="connsiteY3" fmla="*/ 1435546 h 3039979"/>
              <a:gd name="connsiteX4" fmla="*/ 1579303 w 2702204"/>
              <a:gd name="connsiteY4" fmla="*/ 3025135 h 3039979"/>
              <a:gd name="connsiteX5" fmla="*/ 1552436 w 2702204"/>
              <a:gd name="connsiteY5" fmla="*/ 3039979 h 3039979"/>
              <a:gd name="connsiteX6" fmla="*/ 0 w 2702204"/>
              <a:gd name="connsiteY6" fmla="*/ 3039979 h 3039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02204" h="3039979">
                <a:moveTo>
                  <a:pt x="0" y="0"/>
                </a:moveTo>
                <a:lnTo>
                  <a:pt x="1365633" y="0"/>
                </a:lnTo>
                <a:lnTo>
                  <a:pt x="1427378" y="119274"/>
                </a:lnTo>
                <a:cubicBezTo>
                  <a:pt x="1632024" y="541291"/>
                  <a:pt x="1808679" y="1097536"/>
                  <a:pt x="2501366" y="1435546"/>
                </a:cubicBezTo>
                <a:cubicBezTo>
                  <a:pt x="3051564" y="1699996"/>
                  <a:pt x="2381054" y="2561473"/>
                  <a:pt x="1579303" y="3025135"/>
                </a:cubicBezTo>
                <a:lnTo>
                  <a:pt x="1552436" y="3039979"/>
                </a:lnTo>
                <a:lnTo>
                  <a:pt x="0" y="3039979"/>
                </a:lnTo>
                <a:close/>
              </a:path>
            </a:pathLst>
          </a:custGeom>
          <a:solidFill>
            <a:srgbClr val="006B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ubtitle 2">
            <a:extLst>
              <a:ext uri="{FF2B5EF4-FFF2-40B4-BE49-F238E27FC236}">
                <a16:creationId xmlns:a16="http://schemas.microsoft.com/office/drawing/2014/main" id="{E470C689-146C-4A35-8928-F05061A58E6C}"/>
              </a:ext>
            </a:extLst>
          </p:cNvPr>
          <p:cNvSpPr txBox="1">
            <a:spLocks/>
          </p:cNvSpPr>
          <p:nvPr/>
        </p:nvSpPr>
        <p:spPr>
          <a:xfrm>
            <a:off x="6091064" y="2106687"/>
            <a:ext cx="5338936" cy="1232061"/>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r>
              <a:rPr lang="en-AU" sz="1800" dirty="0">
                <a:latin typeface="Arial" panose="020B0604020202020204" pitchFamily="34" charset="0"/>
                <a:cs typeface="Arial" panose="020B0604020202020204" pitchFamily="34" charset="0"/>
              </a:rPr>
              <a:t>The State Government is adopting a clear position on decommissioning and rehabilitation  expectations.</a:t>
            </a:r>
            <a:endParaRPr lang="en-US" sz="1800" dirty="0">
              <a:latin typeface="Arial" panose="020B0604020202020204" pitchFamily="34" charset="0"/>
              <a:cs typeface="Arial" panose="020B0604020202020204" pitchFamily="34" charset="0"/>
            </a:endParaRPr>
          </a:p>
        </p:txBody>
      </p:sp>
      <p:pic>
        <p:nvPicPr>
          <p:cNvPr id="2" name="Picture Placeholder 1"/>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20444" r="20444"/>
          <a:stretch>
            <a:fillRect/>
          </a:stretch>
        </p:blipFill>
        <p:spPr>
          <a:xfrm>
            <a:off x="-1063625" y="0"/>
            <a:ext cx="6096000" cy="6858000"/>
          </a:xfrm>
        </p:spPr>
      </p:pic>
      <p:sp>
        <p:nvSpPr>
          <p:cNvPr id="9" name="Title 1">
            <a:extLst>
              <a:ext uri="{FF2B5EF4-FFF2-40B4-BE49-F238E27FC236}">
                <a16:creationId xmlns:a16="http://schemas.microsoft.com/office/drawing/2014/main" id="{F6C27D02-9600-403F-85C8-E2D3E8E6C53F}"/>
              </a:ext>
            </a:extLst>
          </p:cNvPr>
          <p:cNvSpPr txBox="1">
            <a:spLocks/>
          </p:cNvSpPr>
          <p:nvPr/>
        </p:nvSpPr>
        <p:spPr>
          <a:xfrm>
            <a:off x="5323774" y="625572"/>
            <a:ext cx="6717028" cy="883188"/>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30000"/>
              </a:lnSpc>
            </a:pPr>
            <a:r>
              <a:rPr lang="en-AU" sz="3200" b="1" dirty="0">
                <a:latin typeface="Arial" panose="020B0604020202020204" pitchFamily="34" charset="0"/>
                <a:ea typeface="Times New Roman" panose="02020603050405020304" pitchFamily="18" charset="0"/>
                <a:cs typeface="Arial" panose="020B0604020202020204" pitchFamily="34" charset="0"/>
              </a:rPr>
              <a:t>Improved rehabilitation outcomes</a:t>
            </a:r>
            <a:endParaRPr lang="en-AU" sz="2800" dirty="0">
              <a:effectLst/>
              <a:latin typeface="Arial" panose="020B0604020202020204" pitchFamily="34" charset="0"/>
              <a:ea typeface="Times New Roman" panose="02020603050405020304" pitchFamily="18" charset="0"/>
              <a:cs typeface="Times New Roman" panose="02020603050405020304" pitchFamily="18" charset="0"/>
            </a:endParaRPr>
          </a:p>
        </p:txBody>
      </p:sp>
      <p:cxnSp>
        <p:nvCxnSpPr>
          <p:cNvPr id="12" name="Straight Connector 11">
            <a:extLst>
              <a:ext uri="{FF2B5EF4-FFF2-40B4-BE49-F238E27FC236}">
                <a16:creationId xmlns:a16="http://schemas.microsoft.com/office/drawing/2014/main" id="{F621825C-206B-46A9-BEF3-995E04548642}"/>
              </a:ext>
            </a:extLst>
          </p:cNvPr>
          <p:cNvCxnSpPr/>
          <p:nvPr/>
        </p:nvCxnSpPr>
        <p:spPr>
          <a:xfrm>
            <a:off x="8275937" y="1945314"/>
            <a:ext cx="8127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F621825C-206B-46A9-BEF3-995E04548642}"/>
              </a:ext>
            </a:extLst>
          </p:cNvPr>
          <p:cNvCxnSpPr/>
          <p:nvPr/>
        </p:nvCxnSpPr>
        <p:spPr>
          <a:xfrm>
            <a:off x="8275937" y="3995094"/>
            <a:ext cx="812700" cy="0"/>
          </a:xfrm>
          <a:prstGeom prst="line">
            <a:avLst/>
          </a:prstGeom>
        </p:spPr>
        <p:style>
          <a:lnRef idx="1">
            <a:schemeClr val="accent1"/>
          </a:lnRef>
          <a:fillRef idx="0">
            <a:schemeClr val="accent1"/>
          </a:fillRef>
          <a:effectRef idx="0">
            <a:schemeClr val="accent1"/>
          </a:effectRef>
          <a:fontRef idx="minor">
            <a:schemeClr val="tx1"/>
          </a:fontRef>
        </p:style>
      </p:cxnSp>
      <p:sp>
        <p:nvSpPr>
          <p:cNvPr id="15" name="Subtitle 2">
            <a:extLst>
              <a:ext uri="{FF2B5EF4-FFF2-40B4-BE49-F238E27FC236}">
                <a16:creationId xmlns:a16="http://schemas.microsoft.com/office/drawing/2014/main" id="{E470C689-146C-4A35-8928-F05061A58E6C}"/>
              </a:ext>
            </a:extLst>
          </p:cNvPr>
          <p:cNvSpPr txBox="1">
            <a:spLocks/>
          </p:cNvSpPr>
          <p:nvPr/>
        </p:nvSpPr>
        <p:spPr>
          <a:xfrm>
            <a:off x="6155852" y="4149709"/>
            <a:ext cx="5388448" cy="1576721"/>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r>
              <a:rPr lang="en-AU" sz="1800" dirty="0">
                <a:latin typeface="Arial" panose="020B0604020202020204" pitchFamily="34" charset="0"/>
                <a:cs typeface="Arial" panose="020B0604020202020204" pitchFamily="34" charset="0"/>
              </a:rPr>
              <a:t>DMIRS acknowledges industry is doing good work in regards to </a:t>
            </a:r>
            <a:r>
              <a:rPr lang="en-AU" sz="1800" dirty="0" smtClean="0">
                <a:latin typeface="Arial" panose="020B0604020202020204" pitchFamily="34" charset="0"/>
                <a:cs typeface="Arial" panose="020B0604020202020204" pitchFamily="34" charset="0"/>
              </a:rPr>
              <a:t>rehabilitation. </a:t>
            </a:r>
            <a:r>
              <a:rPr lang="en-AU" sz="1800" dirty="0">
                <a:latin typeface="Arial" panose="020B0604020202020204" pitchFamily="34" charset="0"/>
                <a:cs typeface="Arial" panose="020B0604020202020204" pitchFamily="34" charset="0"/>
              </a:rPr>
              <a:t>This is contributing to an increased understanding, improved performance and </a:t>
            </a:r>
            <a:r>
              <a:rPr lang="en-AU" sz="1800" dirty="0" smtClean="0">
                <a:latin typeface="Arial" panose="020B0604020202020204" pitchFamily="34" charset="0"/>
                <a:cs typeface="Arial" panose="020B0604020202020204" pitchFamily="34" charset="0"/>
              </a:rPr>
              <a:t>better outcomes.</a:t>
            </a:r>
            <a:endParaRPr lang="en-AU" sz="1800" dirty="0">
              <a:latin typeface="Arial" panose="020B0604020202020204" pitchFamily="34" charset="0"/>
              <a:cs typeface="Arial" panose="020B0604020202020204" pitchFamily="34" charset="0"/>
            </a:endParaRPr>
          </a:p>
        </p:txBody>
      </p:sp>
      <p:grpSp>
        <p:nvGrpSpPr>
          <p:cNvPr id="17" name="Group 271"/>
          <p:cNvGrpSpPr/>
          <p:nvPr/>
        </p:nvGrpSpPr>
        <p:grpSpPr>
          <a:xfrm>
            <a:off x="4635414" y="813684"/>
            <a:ext cx="380223" cy="376134"/>
            <a:chOff x="1512888" y="4186238"/>
            <a:chExt cx="295275" cy="292100"/>
          </a:xfrm>
          <a:solidFill>
            <a:schemeClr val="tx1"/>
          </a:solidFill>
        </p:grpSpPr>
        <p:sp>
          <p:nvSpPr>
            <p:cNvPr id="18" name="Freeform 246"/>
            <p:cNvSpPr>
              <a:spLocks noEditPoints="1"/>
            </p:cNvSpPr>
            <p:nvPr/>
          </p:nvSpPr>
          <p:spPr bwMode="auto">
            <a:xfrm>
              <a:off x="1512888" y="4186238"/>
              <a:ext cx="295275" cy="292100"/>
            </a:xfrm>
            <a:custGeom>
              <a:avLst/>
              <a:gdLst/>
              <a:ahLst/>
              <a:cxnLst>
                <a:cxn ang="0">
                  <a:pos x="59" y="7"/>
                </a:cxn>
                <a:cxn ang="0">
                  <a:pos x="109" y="58"/>
                </a:cxn>
                <a:cxn ang="0">
                  <a:pos x="59" y="109"/>
                </a:cxn>
                <a:cxn ang="0">
                  <a:pos x="8" y="58"/>
                </a:cxn>
                <a:cxn ang="0">
                  <a:pos x="59" y="7"/>
                </a:cxn>
                <a:cxn ang="0">
                  <a:pos x="59" y="0"/>
                </a:cxn>
                <a:cxn ang="0">
                  <a:pos x="0" y="58"/>
                </a:cxn>
                <a:cxn ang="0">
                  <a:pos x="59" y="116"/>
                </a:cxn>
                <a:cxn ang="0">
                  <a:pos x="117" y="58"/>
                </a:cxn>
                <a:cxn ang="0">
                  <a:pos x="59" y="0"/>
                </a:cxn>
              </a:cxnLst>
              <a:rect l="0" t="0" r="r" b="b"/>
              <a:pathLst>
                <a:path w="117" h="116">
                  <a:moveTo>
                    <a:pt x="59" y="7"/>
                  </a:moveTo>
                  <a:cubicBezTo>
                    <a:pt x="87" y="7"/>
                    <a:pt x="109" y="30"/>
                    <a:pt x="109" y="58"/>
                  </a:cubicBezTo>
                  <a:cubicBezTo>
                    <a:pt x="109" y="86"/>
                    <a:pt x="87" y="109"/>
                    <a:pt x="59" y="109"/>
                  </a:cubicBezTo>
                  <a:cubicBezTo>
                    <a:pt x="31" y="109"/>
                    <a:pt x="8" y="86"/>
                    <a:pt x="8" y="58"/>
                  </a:cubicBezTo>
                  <a:cubicBezTo>
                    <a:pt x="8" y="30"/>
                    <a:pt x="31" y="7"/>
                    <a:pt x="59" y="7"/>
                  </a:cubicBezTo>
                  <a:moveTo>
                    <a:pt x="59" y="0"/>
                  </a:moveTo>
                  <a:cubicBezTo>
                    <a:pt x="27" y="0"/>
                    <a:pt x="0" y="26"/>
                    <a:pt x="0" y="58"/>
                  </a:cubicBezTo>
                  <a:cubicBezTo>
                    <a:pt x="0" y="90"/>
                    <a:pt x="27" y="116"/>
                    <a:pt x="59" y="116"/>
                  </a:cubicBezTo>
                  <a:cubicBezTo>
                    <a:pt x="91" y="116"/>
                    <a:pt x="117" y="90"/>
                    <a:pt x="117" y="58"/>
                  </a:cubicBezTo>
                  <a:cubicBezTo>
                    <a:pt x="117" y="26"/>
                    <a:pt x="91" y="0"/>
                    <a:pt x="59" y="0"/>
                  </a:cubicBezTo>
                  <a:close/>
                </a:path>
              </a:pathLst>
            </a:custGeom>
            <a:grpFill/>
            <a:ln w="9525">
              <a:noFill/>
              <a:round/>
              <a:headEnd/>
              <a:tailEnd/>
            </a:ln>
          </p:spPr>
          <p:txBody>
            <a:bodyPr/>
            <a:lstStyle/>
            <a:p>
              <a:pPr eaLnBrk="1" fontAlgn="auto" hangingPunct="1">
                <a:spcBef>
                  <a:spcPts val="0"/>
                </a:spcBef>
                <a:spcAft>
                  <a:spcPts val="0"/>
                </a:spcAft>
                <a:defRPr/>
              </a:pPr>
              <a:endParaRPr lang="en-US">
                <a:latin typeface="+mn-lt"/>
                <a:ea typeface="+mn-ea"/>
              </a:endParaRPr>
            </a:p>
          </p:txBody>
        </p:sp>
        <p:sp>
          <p:nvSpPr>
            <p:cNvPr id="19" name="Freeform 247"/>
            <p:cNvSpPr>
              <a:spLocks/>
            </p:cNvSpPr>
            <p:nvPr/>
          </p:nvSpPr>
          <p:spPr bwMode="auto">
            <a:xfrm>
              <a:off x="1624013" y="4237038"/>
              <a:ext cx="111125" cy="185738"/>
            </a:xfrm>
            <a:custGeom>
              <a:avLst/>
              <a:gdLst/>
              <a:ahLst/>
              <a:cxnLst>
                <a:cxn ang="0">
                  <a:pos x="0" y="87"/>
                </a:cxn>
                <a:cxn ang="0">
                  <a:pos x="33" y="59"/>
                </a:cxn>
                <a:cxn ang="0">
                  <a:pos x="0" y="30"/>
                </a:cxn>
                <a:cxn ang="0">
                  <a:pos x="0" y="0"/>
                </a:cxn>
                <a:cxn ang="0">
                  <a:pos x="70" y="59"/>
                </a:cxn>
                <a:cxn ang="0">
                  <a:pos x="0" y="117"/>
                </a:cxn>
                <a:cxn ang="0">
                  <a:pos x="0" y="87"/>
                </a:cxn>
              </a:cxnLst>
              <a:rect l="0" t="0" r="r" b="b"/>
              <a:pathLst>
                <a:path w="70" h="117">
                  <a:moveTo>
                    <a:pt x="0" y="87"/>
                  </a:moveTo>
                  <a:lnTo>
                    <a:pt x="33" y="59"/>
                  </a:lnTo>
                  <a:lnTo>
                    <a:pt x="0" y="30"/>
                  </a:lnTo>
                  <a:lnTo>
                    <a:pt x="0" y="0"/>
                  </a:lnTo>
                  <a:lnTo>
                    <a:pt x="70" y="59"/>
                  </a:lnTo>
                  <a:lnTo>
                    <a:pt x="0" y="117"/>
                  </a:lnTo>
                  <a:lnTo>
                    <a:pt x="0" y="87"/>
                  </a:lnTo>
                  <a:close/>
                </a:path>
              </a:pathLst>
            </a:custGeom>
            <a:grpFill/>
            <a:ln w="9525">
              <a:noFill/>
              <a:round/>
              <a:headEnd/>
              <a:tailEnd/>
            </a:ln>
          </p:spPr>
          <p:txBody>
            <a:bodyPr/>
            <a:lstStyle/>
            <a:p>
              <a:pPr eaLnBrk="1" fontAlgn="auto" hangingPunct="1">
                <a:spcBef>
                  <a:spcPts val="0"/>
                </a:spcBef>
                <a:spcAft>
                  <a:spcPts val="0"/>
                </a:spcAft>
                <a:defRPr/>
              </a:pPr>
              <a:endParaRPr lang="en-US">
                <a:latin typeface="+mn-lt"/>
                <a:ea typeface="+mn-ea"/>
              </a:endParaRPr>
            </a:p>
          </p:txBody>
        </p:sp>
      </p:grpSp>
    </p:spTree>
    <p:extLst>
      <p:ext uri="{BB962C8B-B14F-4D97-AF65-F5344CB8AC3E}">
        <p14:creationId xmlns:p14="http://schemas.microsoft.com/office/powerpoint/2010/main" val="2868186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0" y="0"/>
            <a:ext cx="12192000" cy="6858000"/>
            <a:chOff x="0" y="0"/>
            <a:chExt cx="9144000" cy="5143500"/>
          </a:xfrm>
        </p:grpSpPr>
        <p:pic>
          <p:nvPicPr>
            <p:cNvPr id="5" name="Picture 4" descr="DMIRS-PowerPoint-Template-June-2017_FINAL-16_9-1.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1440180"/>
            </a:xfrm>
            <a:prstGeom prst="rect">
              <a:avLst/>
            </a:prstGeom>
          </p:spPr>
        </p:pic>
        <p:pic>
          <p:nvPicPr>
            <p:cNvPr id="6" name="Picture 5" descr="DMIRS-PowerPoint-Template-June-2017_FINAL-16_9-4.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424172"/>
              <a:ext cx="9144000" cy="719328"/>
            </a:xfrm>
            <a:prstGeom prst="rect">
              <a:avLst/>
            </a:prstGeom>
          </p:spPr>
        </p:pic>
      </p:grpSp>
      <p:pic>
        <p:nvPicPr>
          <p:cNvPr id="16" name="Picture 5" descr="\\Internal.dom\Corp\UserData\Perth\HomeDrive\midmpbp\Desktop\Twitter.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53875" y="3220791"/>
            <a:ext cx="579246" cy="61200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Internal.dom\Corp\UserData\Perth\HomeDrive\midmpbp\Desktop\LinkedIn.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734845" y="4912224"/>
            <a:ext cx="617306" cy="612000"/>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p:cNvSpPr/>
          <p:nvPr/>
        </p:nvSpPr>
        <p:spPr>
          <a:xfrm>
            <a:off x="-52502" y="3883483"/>
            <a:ext cx="12192000" cy="523220"/>
          </a:xfrm>
          <a:prstGeom prst="rect">
            <a:avLst/>
          </a:prstGeom>
        </p:spPr>
        <p:txBody>
          <a:bodyPr wrap="square">
            <a:spAutoFit/>
          </a:bodyPr>
          <a:lstStyle/>
          <a:p>
            <a:pPr algn="ctr"/>
            <a:r>
              <a:rPr lang="en-AU" sz="2800" b="1" baseline="0" dirty="0" smtClean="0">
                <a:latin typeface="Arial" panose="020B0604020202020204" pitchFamily="34" charset="0"/>
                <a:cs typeface="Arial" panose="020B0604020202020204" pitchFamily="34" charset="0"/>
              </a:rPr>
              <a:t>@</a:t>
            </a:r>
            <a:r>
              <a:rPr lang="en-AU" sz="2800" b="1" baseline="0" dirty="0" err="1" smtClean="0">
                <a:latin typeface="Arial" panose="020B0604020202020204" pitchFamily="34" charset="0"/>
                <a:cs typeface="Arial" panose="020B0604020202020204" pitchFamily="34" charset="0"/>
              </a:rPr>
              <a:t>DMIRSResources</a:t>
            </a:r>
            <a:endParaRPr lang="en-AU" sz="2800" b="1" baseline="0" dirty="0" smtClean="0">
              <a:latin typeface="Arial" panose="020B0604020202020204" pitchFamily="34" charset="0"/>
              <a:cs typeface="Arial" panose="020B0604020202020204" pitchFamily="34" charset="0"/>
            </a:endParaRPr>
          </a:p>
        </p:txBody>
      </p:sp>
      <p:sp>
        <p:nvSpPr>
          <p:cNvPr id="19" name="Rectangle 18"/>
          <p:cNvSpPr/>
          <p:nvPr/>
        </p:nvSpPr>
        <p:spPr>
          <a:xfrm>
            <a:off x="-52468" y="5517010"/>
            <a:ext cx="12191933" cy="523220"/>
          </a:xfrm>
          <a:prstGeom prst="rect">
            <a:avLst/>
          </a:prstGeom>
        </p:spPr>
        <p:txBody>
          <a:bodyPr wrap="square">
            <a:spAutoFit/>
          </a:bodyPr>
          <a:lstStyle/>
          <a:p>
            <a:pPr algn="ctr"/>
            <a:r>
              <a:rPr lang="en-AU" sz="2800" b="1" baseline="0" dirty="0" smtClean="0">
                <a:latin typeface="Arial" panose="020B0604020202020204" pitchFamily="34" charset="0"/>
                <a:cs typeface="Arial" panose="020B0604020202020204" pitchFamily="34" charset="0"/>
              </a:rPr>
              <a:t>Department of Mines, Industry Regulation and Safety</a:t>
            </a:r>
            <a:endParaRPr lang="en-AU" sz="2800" b="1" dirty="0">
              <a:latin typeface="Arial" panose="020B0604020202020204" pitchFamily="34" charset="0"/>
              <a:cs typeface="Arial" panose="020B0604020202020204" pitchFamily="34" charset="0"/>
            </a:endParaRPr>
          </a:p>
        </p:txBody>
      </p:sp>
      <p:pic>
        <p:nvPicPr>
          <p:cNvPr id="20" name="Picture 3" descr="\\Internal.dom\Corp\UserData\Perth\HomeDrive\midmpbp\Desktop\www.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37498" y="1656543"/>
            <a:ext cx="612000" cy="612000"/>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20"/>
          <p:cNvSpPr/>
          <p:nvPr/>
        </p:nvSpPr>
        <p:spPr>
          <a:xfrm>
            <a:off x="-52501" y="2279058"/>
            <a:ext cx="12191999" cy="523220"/>
          </a:xfrm>
          <a:prstGeom prst="rect">
            <a:avLst/>
          </a:prstGeom>
        </p:spPr>
        <p:txBody>
          <a:bodyPr wrap="square">
            <a:spAutoFit/>
          </a:bodyPr>
          <a:lstStyle/>
          <a:p>
            <a:pPr algn="ctr"/>
            <a:r>
              <a:rPr lang="en-AU" sz="2800" b="1" dirty="0" smtClean="0">
                <a:latin typeface="Arial" panose="020B0604020202020204" pitchFamily="34" charset="0"/>
                <a:cs typeface="Arial" panose="020B0604020202020204" pitchFamily="34" charset="0"/>
              </a:rPr>
              <a:t>www.dmirs.wa.gov.au</a:t>
            </a:r>
          </a:p>
        </p:txBody>
      </p:sp>
    </p:spTree>
    <p:extLst>
      <p:ext uri="{BB962C8B-B14F-4D97-AF65-F5344CB8AC3E}">
        <p14:creationId xmlns:p14="http://schemas.microsoft.com/office/powerpoint/2010/main" val="391845890"/>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SharedContentType xmlns="Microsoft.SharePoint.Taxonomy.ContentTypeSync" SourceId="47aadd75-fb41-49d7-866d-414b51aa1b7e" ContentTypeId="0x0101000AC6246A9CD2FC45B52DC6FEC0F0AAAA" PreviousValue="false"/>
</file>

<file path=customXml/item2.xml><?xml version="1.0" encoding="utf-8"?>
<ct:contentTypeSchema xmlns:ct="http://schemas.microsoft.com/office/2006/metadata/contentType" xmlns:ma="http://schemas.microsoft.com/office/2006/metadata/properties/metaAttributes" ct:_="" ma:_="" ma:contentTypeName="OurDocs Document" ma:contentTypeID="0x0101000AC6246A9CD2FC45B52DC6FEC0F0AAAA0000BFB7748A146749AB50C37C6791420E" ma:contentTypeVersion="24" ma:contentTypeDescription="Create a new document." ma:contentTypeScope="" ma:versionID="b5d6a63a6e550be4df104cd5ae961800">
  <xsd:schema xmlns:xsd="http://www.w3.org/2001/XMLSchema" xmlns:xs="http://www.w3.org/2001/XMLSchema" xmlns:p="http://schemas.microsoft.com/office/2006/metadata/properties" xmlns:ns2="dce3ed02-b0cd-470d-9119-e5f1a2533a21" targetNamespace="http://schemas.microsoft.com/office/2006/metadata/properties" ma:root="true" ma:fieldsID="5d031b32c981ffdabdc09817a45c8b8d" ns2:_="">
    <xsd:import namespace="dce3ed02-b0cd-470d-9119-e5f1a2533a21"/>
    <xsd:element name="properties">
      <xsd:complexType>
        <xsd:sequence>
          <xsd:element name="documentManagement">
            <xsd:complexType>
              <xsd:all>
                <xsd:element ref="ns2:OurDocsDataStore"/>
                <xsd:element ref="ns2:OurDocsDocId"/>
                <xsd:element ref="ns2:OurDocsVersionNumber"/>
                <xsd:element ref="ns2:OurDocsIsRecordsDocument" minOccurs="0"/>
                <xsd:element ref="ns2:OurDocsIsLocked" minOccurs="0"/>
                <xsd:element ref="ns2:OurDocsTitle" minOccurs="0"/>
                <xsd:element ref="ns2:OurDocsDescription" minOccurs="0"/>
                <xsd:element ref="ns2:OurDocsAuthor" minOccurs="0"/>
                <xsd:element ref="ns2:OurDocsLocation" minOccurs="0"/>
                <xsd:element ref="ns2:OurDocsReleaseClassification" minOccurs="0"/>
                <xsd:element ref="ns2:OurDocsDocumentType" minOccurs="0"/>
                <xsd:element ref="ns2:OurDocsDocumentDate" minOccurs="0"/>
                <xsd:element ref="ns2:OurDocsDocumentSource" minOccurs="0"/>
                <xsd:element ref="ns2:OurDocsFileNumbers" minOccurs="0"/>
                <xsd:element ref="ns2:OurDocsLockedBy" minOccurs="0"/>
                <xsd:element ref="ns2:OurDocsLockedOnBehalfOf" minOccurs="0"/>
                <xsd:element ref="ns2:OurDocsLockedOn" minOccurs="0"/>
                <xsd:element ref="ns2:OurDocsVersionCreatedBy" minOccurs="0"/>
                <xsd:element ref="ns2:OurDocsVersionCreatedAt" minOccurs="0"/>
                <xsd:element ref="ns2:OurDocsVersionReas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ce3ed02-b0cd-470d-9119-e5f1a2533a21" elementFormDefault="qualified">
    <xsd:import namespace="http://schemas.microsoft.com/office/2006/documentManagement/types"/>
    <xsd:import namespace="http://schemas.microsoft.com/office/infopath/2007/PartnerControls"/>
    <xsd:element name="OurDocsDataStore" ma:index="8" ma:displayName="DataStore" ma:internalName="OurDocsDataStore">
      <xsd:simpleType>
        <xsd:restriction base="dms:Text"/>
      </xsd:simpleType>
    </xsd:element>
    <xsd:element name="OurDocsDocId" ma:index="9" ma:displayName="DocId" ma:internalName="OurDocsDocId">
      <xsd:simpleType>
        <xsd:restriction base="dms:Text"/>
      </xsd:simpleType>
    </xsd:element>
    <xsd:element name="OurDocsVersionNumber" ma:index="10" ma:displayName="VersionNumber" ma:internalName="OurDocsVersionNumber">
      <xsd:simpleType>
        <xsd:restriction base="dms:Text"/>
      </xsd:simpleType>
    </xsd:element>
    <xsd:element name="OurDocsIsRecordsDocument" ma:index="11" nillable="true" ma:displayName="IsRecordsDocument" ma:internalName="OurDocsIsRecordsDocument">
      <xsd:simpleType>
        <xsd:restriction base="dms:Boolean"/>
      </xsd:simpleType>
    </xsd:element>
    <xsd:element name="OurDocsIsLocked" ma:index="12" nillable="true" ma:displayName="IsLocked" ma:internalName="OurDocsIsLocked">
      <xsd:simpleType>
        <xsd:restriction base="dms:Boolean"/>
      </xsd:simpleType>
    </xsd:element>
    <xsd:element name="OurDocsTitle" ma:index="13" nillable="true" ma:displayName="Title" ma:internalName="OurDocsTitle">
      <xsd:simpleType>
        <xsd:restriction base="dms:Text"/>
      </xsd:simpleType>
    </xsd:element>
    <xsd:element name="OurDocsDescription" ma:index="14" nillable="true" ma:displayName="Description" ma:internalName="OurDocsDescription">
      <xsd:simpleType>
        <xsd:restriction base="dms:Note">
          <xsd:maxLength value="255"/>
        </xsd:restriction>
      </xsd:simpleType>
    </xsd:element>
    <xsd:element name="OurDocsAuthor" ma:index="15" nillable="true" ma:displayName="Author" ma:internalName="OurDocsAuthor">
      <xsd:simpleType>
        <xsd:restriction base="dms:Text"/>
      </xsd:simpleType>
    </xsd:element>
    <xsd:element name="OurDocsLocation" ma:index="16" nillable="true" ma:displayName="Location" ma:internalName="OurDocsLocation">
      <xsd:simpleType>
        <xsd:restriction base="dms:Text"/>
      </xsd:simpleType>
    </xsd:element>
    <xsd:element name="OurDocsReleaseClassification" ma:index="17" nillable="true" ma:displayName="ReleaseClassification" ma:internalName="OurDocsReleaseClassification">
      <xsd:simpleType>
        <xsd:restriction base="dms:Choice">
          <xsd:enumeration value="Departmental Use Only"/>
          <xsd:enumeration value="Within Government Only"/>
          <xsd:enumeration value="Addressee Use Only"/>
          <xsd:enumeration value="Addressee and Within Government Only"/>
          <xsd:enumeration value="For Public Release"/>
          <xsd:enumeration value="UNKNOWN"/>
        </xsd:restriction>
      </xsd:simpleType>
    </xsd:element>
    <xsd:element name="OurDocsDocumentType" ma:index="18" nillable="true" ma:displayName="DocumentType" ma:format="Dropdown" ma:internalName="OurDocsDocumentType" ma:readOnly="false">
      <xsd:simpleType>
        <xsd:restriction base="dms:Choice">
          <xsd:enumeration value="Administration"/>
          <xsd:enumeration value="Agenda"/>
          <xsd:enumeration value="Appointment"/>
          <xsd:enumeration value="Briefing Note"/>
          <xsd:enumeration value="Certificate of Competency"/>
          <xsd:enumeration value="Corporate Executive"/>
          <xsd:enumeration value="Corporate Form"/>
          <xsd:enumeration value="Corporate Policy"/>
          <xsd:enumeration value="Corporate Procedure"/>
          <xsd:enumeration value="Document"/>
          <xsd:enumeration value="Email"/>
          <xsd:enumeration value="External Presentations"/>
          <xsd:enumeration value="External Published Document"/>
          <xsd:enumeration value="Facsimile"/>
          <xsd:enumeration value="File"/>
          <xsd:enumeration value="File Note"/>
          <xsd:enumeration value="Form"/>
          <xsd:enumeration value="Incident Report"/>
          <xsd:enumeration value="Internal Memo"/>
          <xsd:enumeration value="Internal Presentations"/>
          <xsd:enumeration value="Investigation Document"/>
          <xsd:enumeration value="Letter"/>
          <xsd:enumeration value="Map"/>
          <xsd:enumeration value="Memorandum"/>
          <xsd:enumeration value="Ministerial"/>
          <xsd:enumeration value="Minutes"/>
          <xsd:enumeration value="Other"/>
          <xsd:enumeration value="Permit"/>
          <xsd:enumeration value="Photos"/>
          <xsd:enumeration value="Policy"/>
          <xsd:enumeration value="Press Clipping"/>
          <xsd:enumeration value="Press Release"/>
          <xsd:enumeration value="Procurement"/>
          <xsd:enumeration value="Production Report"/>
          <xsd:enumeration value="Report"/>
          <xsd:enumeration value="Risk Management"/>
          <xsd:enumeration value="Royalty Audit"/>
          <xsd:enumeration value="Royalty Payment/Revenue"/>
          <xsd:enumeration value="Royalty Return"/>
          <xsd:enumeration value="Safety Bulletin"/>
          <xsd:enumeration value="Speech"/>
          <xsd:enumeration value="Training"/>
          <xsd:enumeration value="Web Document"/>
        </xsd:restriction>
      </xsd:simpleType>
    </xsd:element>
    <xsd:element name="OurDocsDocumentDate" ma:index="19" nillable="true" ma:displayName="DocumentDate" ma:internalName="OurDocsDocumentDate">
      <xsd:simpleType>
        <xsd:restriction base="dms:DateTime"/>
      </xsd:simpleType>
    </xsd:element>
    <xsd:element name="OurDocsDocumentSource" ma:index="20" nillable="true" ma:displayName="DocumentSource" ma:internalName="OurDocsDocumentSource">
      <xsd:simpleType>
        <xsd:restriction base="dms:Choice">
          <xsd:enumeration value="Internal"/>
          <xsd:enumeration value="External"/>
          <xsd:enumeration value="UNKNOWN"/>
        </xsd:restriction>
      </xsd:simpleType>
    </xsd:element>
    <xsd:element name="OurDocsFileNumbers" ma:index="21" nillable="true" ma:displayName="FileNumbers" ma:internalName="OurDocsFileNumbers">
      <xsd:simpleType>
        <xsd:restriction base="dms:Note">
          <xsd:maxLength value="255"/>
        </xsd:restriction>
      </xsd:simpleType>
    </xsd:element>
    <xsd:element name="OurDocsLockedBy" ma:index="22" nillable="true" ma:displayName="LockedBy" ma:internalName="OurDocsLockedBy">
      <xsd:simpleType>
        <xsd:restriction base="dms:Text"/>
      </xsd:simpleType>
    </xsd:element>
    <xsd:element name="OurDocsLockedOnBehalfOf" ma:index="23" nillable="true" ma:displayName="LockedOnBehalfOf" ma:internalName="OurDocsLockedOnBehalfOf">
      <xsd:simpleType>
        <xsd:restriction base="dms:Text"/>
      </xsd:simpleType>
    </xsd:element>
    <xsd:element name="OurDocsLockedOn" ma:index="24" nillable="true" ma:displayName="LockedOn" ma:internalName="OurDocsLockedOn">
      <xsd:simpleType>
        <xsd:restriction base="dms:DateTime"/>
      </xsd:simpleType>
    </xsd:element>
    <xsd:element name="OurDocsVersionCreatedBy" ma:index="25" nillable="true" ma:displayName="VersionCreatedBy" ma:internalName="OurDocsVersionCreatedBy">
      <xsd:simpleType>
        <xsd:restriction base="dms:Text"/>
      </xsd:simpleType>
    </xsd:element>
    <xsd:element name="OurDocsVersionCreatedAt" ma:index="26" nillable="true" ma:displayName="VersionCreatedAt" ma:internalName="OurDocsVersionCreatedAt">
      <xsd:simpleType>
        <xsd:restriction base="dms:DateTime"/>
      </xsd:simpleType>
    </xsd:element>
    <xsd:element name="OurDocsVersionReason" ma:index="27" nillable="true" ma:displayName="VersionReason" ma:internalName="OurDocsVersionReason">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OurDocsVersionReason xmlns="dce3ed02-b0cd-470d-9119-e5f1a2533a21" xsi:nil="true"/>
    <OurDocsVersionCreatedAt xmlns="dce3ed02-b0cd-470d-9119-e5f1a2533a21">2019-09-05T07:24:43+00:00</OurDocsVersionCreatedAt>
    <OurDocsDocId xmlns="dce3ed02-b0cd-470d-9119-e5f1a2533a21">000065.mark.richardson</OurDocsDocId>
    <OurDocsDocumentSource xmlns="dce3ed02-b0cd-470d-9119-e5f1a2533a21">Internal</OurDocsDocumentSource>
    <OurDocsLocation xmlns="dce3ed02-b0cd-470d-9119-e5f1a2533a21">Perth</OurDocsLocation>
    <OurDocsDataStore xmlns="dce3ed02-b0cd-470d-9119-e5f1a2533a21">Central</OurDocsDataStore>
    <OurDocsReleaseClassification xmlns="dce3ed02-b0cd-470d-9119-e5f1a2533a21">Departmental Use Only</OurDocsReleaseClassification>
    <OurDocsTitle xmlns="dce3ed02-b0cd-470d-9119-e5f1a2533a21">PowerPoint Presentation - Petroleum Day 2019</OurDocsTitle>
    <OurDocsLockedOnBehalfOf xmlns="dce3ed02-b0cd-470d-9119-e5f1a2533a21" xsi:nil="true"/>
    <OurDocsVersionNumber xmlns="dce3ed02-b0cd-470d-9119-e5f1a2533a21">1</OurDocsVersionNumber>
    <OurDocsAuthor xmlns="dce3ed02-b0cd-470d-9119-e5f1a2533a21">RICHARDSON, Mark</OurDocsAuthor>
    <OurDocsDescription xmlns="dce3ed02-b0cd-470d-9119-e5f1a2533a21" xsi:nil="true"/>
    <OurDocsVersionCreatedBy xmlns="dce3ed02-b0cd-470d-9119-e5f1a2533a21">MRICHARDSON</OurDocsVersionCreatedBy>
    <OurDocsIsLocked xmlns="dce3ed02-b0cd-470d-9119-e5f1a2533a21">false</OurDocsIsLocked>
    <OurDocsDocumentType xmlns="dce3ed02-b0cd-470d-9119-e5f1a2533a21">Other</OurDocsDocumentType>
    <OurDocsIsRecordsDocument xmlns="dce3ed02-b0cd-470d-9119-e5f1a2533a21">false</OurDocsIsRecordsDocument>
    <OurDocsDocumentDate xmlns="dce3ed02-b0cd-470d-9119-e5f1a2533a21">2019-09-04T16:00:00+00:00</OurDocsDocumentDate>
    <OurDocsLockedBy xmlns="dce3ed02-b0cd-470d-9119-e5f1a2533a21" xsi:nil="true"/>
    <OurDocsFileNumbers xmlns="dce3ed02-b0cd-470d-9119-e5f1a2533a21" xsi:nil="true"/>
    <OurDocsLockedOn xmlns="dce3ed02-b0cd-470d-9119-e5f1a2533a21" xsi:nil="true"/>
  </documentManagement>
</p:properties>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8BE2490-174B-4A70-8EB7-B326DE246E24}">
  <ds:schemaRefs>
    <ds:schemaRef ds:uri="Microsoft.SharePoint.Taxonomy.ContentTypeSync"/>
  </ds:schemaRefs>
</ds:datastoreItem>
</file>

<file path=customXml/itemProps2.xml><?xml version="1.0" encoding="utf-8"?>
<ds:datastoreItem xmlns:ds="http://schemas.openxmlformats.org/officeDocument/2006/customXml" ds:itemID="{1EFE0182-A94C-434D-B558-7E1CB530671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ce3ed02-b0cd-470d-9119-e5f1a2533a2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312F8342-DA79-420D-BEA7-79EC5D2DF8C9}">
  <ds:schemaRefs>
    <ds:schemaRef ds:uri="http://purl.org/dc/terms/"/>
    <ds:schemaRef ds:uri="dce3ed02-b0cd-470d-9119-e5f1a2533a21"/>
    <ds:schemaRef ds:uri="http://schemas.microsoft.com/office/2006/documentManagement/types"/>
    <ds:schemaRef ds:uri="http://schemas.microsoft.com/office/infopath/2007/PartnerControls"/>
    <ds:schemaRef ds:uri="http://purl.org/dc/elements/1.1/"/>
    <ds:schemaRef ds:uri="http://schemas.microsoft.com/office/2006/metadata/properties"/>
    <ds:schemaRef ds:uri="http://schemas.openxmlformats.org/package/2006/metadata/core-properties"/>
    <ds:schemaRef ds:uri="http://www.w3.org/XML/1998/namespace"/>
    <ds:schemaRef ds:uri="http://purl.org/dc/dcmitype/"/>
  </ds:schemaRefs>
</ds:datastoreItem>
</file>

<file path=customXml/itemProps4.xml><?xml version="1.0" encoding="utf-8"?>
<ds:datastoreItem xmlns:ds="http://schemas.openxmlformats.org/officeDocument/2006/customXml" ds:itemID="{A2D0816C-5124-459F-8496-42B376E690B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404</TotalTime>
  <Words>309</Words>
  <Application>Microsoft Office PowerPoint</Application>
  <PresentationFormat>Widescreen</PresentationFormat>
  <Paragraphs>48</Paragraphs>
  <Slides>8</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8</vt:i4>
      </vt:variant>
    </vt:vector>
  </HeadingPairs>
  <TitlesOfParts>
    <vt:vector size="16" baseType="lpstr">
      <vt:lpstr>Arial</vt:lpstr>
      <vt:lpstr>Calibri</vt:lpstr>
      <vt:lpstr>Calibri Light</vt:lpstr>
      <vt:lpstr>Lato Light</vt:lpstr>
      <vt:lpstr>Raleway Medium</vt:lpstr>
      <vt:lpstr>Roboto Black</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Department of Mines and Petroleum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 - Petroleum Day 2019</dc:title>
  <dc:subject/>
  <dc:creator>RICHARDSON, Mark</dc:creator>
  <cp:lastModifiedBy>MOORE, Kirsty</cp:lastModifiedBy>
  <cp:revision>62</cp:revision>
  <dcterms:created xsi:type="dcterms:W3CDTF">2019-09-04T04:46:48Z</dcterms:created>
  <dcterms:modified xsi:type="dcterms:W3CDTF">2019-09-12T08:25:48Z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0x0101000AC6246A9CD2FC45B52DC6FEC0F0AAAA0000BFB7748A146749AB50C37C6791420E</vt:lpwstr>
  </property>
  <property fmtid="{D5CDD505-2E9C-101B-9397-08002B2CF9AE}" pid="3" name="DataStore">
    <vt:lpwstr>Central</vt:lpwstr>
  </property>
</Properties>
</file>