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g"/>
  <Override PartName="/ppt/media/image10.jpg" ContentType="image/jpg"/>
  <Override PartName="/ppt/media/image28.jpg" ContentType="image/jpg"/>
  <Override PartName="/ppt/media/image33.jpg" ContentType="image/jpg"/>
  <Override PartName="/ppt/media/image36.jpg" ContentType="image/jpg"/>
  <Override PartName="/ppt/media/image47.jpg" ContentType="image/jpg"/>
  <Override PartName="/ppt/media/image58.jpg" ContentType="image/jpg"/>
  <Override PartName="/ppt/media/image60.jpg" ContentType="image/jpg"/>
  <Override PartName="/ppt/media/image77.jpg" ContentType="image/jpg"/>
  <Override PartName="/ppt/media/image78.jpg" ContentType="image/jpg"/>
  <Override PartName="/ppt/media/image79.jpg" ContentType="image/jpg"/>
  <Override PartName="/ppt/media/image80.jpg" ContentType="image/jpg"/>
  <Override PartName="/ppt/media/image81.jpg" ContentType="image/jpg"/>
  <Override PartName="/ppt/media/image82.jpg" ContentType="image/jpg"/>
  <Override PartName="/ppt/media/image83.jpg" ContentType="image/jpg"/>
  <Override PartName="/ppt/media/image87.jpg" ContentType="image/jpg"/>
  <Override PartName="/ppt/media/image88.jpg" ContentType="image/jpg"/>
  <Override PartName="/ppt/media/image95.jpg" ContentType="image/jpg"/>
  <Override PartName="/ppt/media/image96.jpg" ContentType="image/jpg"/>
  <Override PartName="/ppt/media/image113.jpg" ContentType="image/jpg"/>
  <Override PartName="/ppt/media/image138.jpg" ContentType="image/jpg"/>
  <Override PartName="/ppt/media/image139.jpg" ContentType="image/jpg"/>
  <Override PartName="/ppt/media/image14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671" r:id="rId6"/>
  </p:sldMasterIdLst>
  <p:notesMasterIdLst>
    <p:notesMasterId r:id="rId32"/>
  </p:notesMasterIdLst>
  <p:sldIdLst>
    <p:sldId id="306"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98" y="82"/>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AF36A-C929-48D8-A9D6-BA35C0E84FA3}" type="datetimeFigureOut">
              <a:rPr lang="en-AU" smtClean="0"/>
              <a:t>08/03/2018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D8C90-FA5B-4006-A622-4AE6EEAEB2A1}" type="slidenum">
              <a:rPr lang="en-AU" smtClean="0"/>
              <a:t>‹#›</a:t>
            </a:fld>
            <a:endParaRPr lang="en-AU"/>
          </a:p>
        </p:txBody>
      </p:sp>
    </p:spTree>
    <p:extLst>
      <p:ext uri="{BB962C8B-B14F-4D97-AF65-F5344CB8AC3E}">
        <p14:creationId xmlns:p14="http://schemas.microsoft.com/office/powerpoint/2010/main" val="70155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8D4B3B-7D4C-4849-956A-2FF62D447998}"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7416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F069AF-44D2-4C6D-AE48-1E7D6A98457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28177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999361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280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sz="half" idx="2"/>
          </p:nvPr>
        </p:nvSpPr>
        <p:spPr>
          <a:xfrm>
            <a:off x="1102867" y="1394714"/>
            <a:ext cx="3315970" cy="443166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725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851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31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2262540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1786628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3507101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61420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2455524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575816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9002269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0649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19945058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8159" y="1498346"/>
            <a:ext cx="10355681" cy="36576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a:xfrm>
            <a:off x="390245" y="1565783"/>
            <a:ext cx="11411508" cy="44583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12669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2.jpeg"/><Relationship Id="rId2" Type="http://schemas.openxmlformats.org/officeDocument/2006/relationships/image" Target="../media/image40.jpeg"/><Relationship Id="rId1" Type="http://schemas.openxmlformats.org/officeDocument/2006/relationships/slideLayout" Target="../slideLayouts/slideLayout11.xml"/><Relationship Id="rId6" Type="http://schemas.openxmlformats.org/officeDocument/2006/relationships/image" Target="../media/image41.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3.png"/><Relationship Id="rId7"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10.xml"/><Relationship Id="rId6" Type="http://schemas.openxmlformats.org/officeDocument/2006/relationships/image" Target="../media/image44.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47.jp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27.jpe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26.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23.png"/><Relationship Id="rId5" Type="http://schemas.openxmlformats.org/officeDocument/2006/relationships/image" Target="../media/image51.png"/><Relationship Id="rId15" Type="http://schemas.openxmlformats.org/officeDocument/2006/relationships/image" Target="../media/image58.jp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7.jpe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jpeg"/><Relationship Id="rId26" Type="http://schemas.openxmlformats.org/officeDocument/2006/relationships/image" Target="../media/image83.jpg"/><Relationship Id="rId3" Type="http://schemas.openxmlformats.org/officeDocument/2006/relationships/image" Target="../media/image60.jpg"/><Relationship Id="rId21" Type="http://schemas.openxmlformats.org/officeDocument/2006/relationships/image" Target="../media/image78.jp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jp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jpg"/><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jp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jpg"/><Relationship Id="rId28" Type="http://schemas.openxmlformats.org/officeDocument/2006/relationships/image" Target="../media/image26.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jpg"/><Relationship Id="rId27"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g"/><Relationship Id="rId18" Type="http://schemas.openxmlformats.org/officeDocument/2006/relationships/hyperlink" Target="https://youtu.be/8IqUKTVWN2E" TargetMode="External"/><Relationship Id="rId3" Type="http://schemas.openxmlformats.org/officeDocument/2006/relationships/image" Target="../media/image60.jpg"/><Relationship Id="rId7" Type="http://schemas.openxmlformats.org/officeDocument/2006/relationships/image" Target="../media/image75.jpeg"/><Relationship Id="rId12" Type="http://schemas.openxmlformats.org/officeDocument/2006/relationships/image" Target="../media/image80.jpg"/><Relationship Id="rId17" Type="http://schemas.openxmlformats.org/officeDocument/2006/relationships/image" Target="../media/image26.png"/><Relationship Id="rId2" Type="http://schemas.openxmlformats.org/officeDocument/2006/relationships/image" Target="../media/image84.png"/><Relationship Id="rId16"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79.jpg"/><Relationship Id="rId5" Type="http://schemas.openxmlformats.org/officeDocument/2006/relationships/image" Target="../media/image62.png"/><Relationship Id="rId15" Type="http://schemas.openxmlformats.org/officeDocument/2006/relationships/image" Target="../media/image83.jpg"/><Relationship Id="rId10" Type="http://schemas.openxmlformats.org/officeDocument/2006/relationships/image" Target="../media/image78.jpg"/><Relationship Id="rId4" Type="http://schemas.openxmlformats.org/officeDocument/2006/relationships/image" Target="../media/image61.png"/><Relationship Id="rId9" Type="http://schemas.openxmlformats.org/officeDocument/2006/relationships/image" Target="../media/image77.jpg"/><Relationship Id="rId14" Type="http://schemas.openxmlformats.org/officeDocument/2006/relationships/image" Target="../media/image82.jp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6.png"/><Relationship Id="rId7" Type="http://schemas.openxmlformats.org/officeDocument/2006/relationships/image" Target="../media/image23.png"/><Relationship Id="rId2" Type="http://schemas.openxmlformats.org/officeDocument/2006/relationships/image" Target="../media/image85.png"/><Relationship Id="rId1" Type="http://schemas.openxmlformats.org/officeDocument/2006/relationships/slideLayout" Target="../slideLayouts/slideLayout13.xml"/><Relationship Id="rId6" Type="http://schemas.openxmlformats.org/officeDocument/2006/relationships/image" Target="../media/image89.jpeg"/><Relationship Id="rId11" Type="http://schemas.openxmlformats.org/officeDocument/2006/relationships/image" Target="../media/image90.jpeg"/><Relationship Id="rId5" Type="http://schemas.openxmlformats.org/officeDocument/2006/relationships/image" Target="../media/image88.jpg"/><Relationship Id="rId10" Type="http://schemas.openxmlformats.org/officeDocument/2006/relationships/image" Target="../media/image27.jpeg"/><Relationship Id="rId4" Type="http://schemas.openxmlformats.org/officeDocument/2006/relationships/image" Target="../media/image87.jpg"/><Relationship Id="rId9" Type="http://schemas.openxmlformats.org/officeDocument/2006/relationships/image" Target="../media/image75.jpeg"/></Relationships>
</file>

<file path=ppt/slides/_rels/slide16.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23.png"/><Relationship Id="rId2" Type="http://schemas.openxmlformats.org/officeDocument/2006/relationships/image" Target="../media/image91.png"/><Relationship Id="rId1" Type="http://schemas.openxmlformats.org/officeDocument/2006/relationships/slideLayout" Target="../slideLayouts/slideLayout13.xml"/><Relationship Id="rId6" Type="http://schemas.openxmlformats.org/officeDocument/2006/relationships/image" Target="../media/image95.jpg"/><Relationship Id="rId5" Type="http://schemas.openxmlformats.org/officeDocument/2006/relationships/image" Target="../media/image94.png"/><Relationship Id="rId4" Type="http://schemas.openxmlformats.org/officeDocument/2006/relationships/image" Target="../media/image93.png"/></Relationships>
</file>

<file path=ppt/slides/_rels/slide17.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05.jpeg"/><Relationship Id="rId18" Type="http://schemas.openxmlformats.org/officeDocument/2006/relationships/image" Target="../media/image109.jpeg"/><Relationship Id="rId3" Type="http://schemas.openxmlformats.org/officeDocument/2006/relationships/image" Target="../media/image98.png"/><Relationship Id="rId7" Type="http://schemas.openxmlformats.org/officeDocument/2006/relationships/image" Target="../media/image102.jpeg"/><Relationship Id="rId12" Type="http://schemas.openxmlformats.org/officeDocument/2006/relationships/image" Target="../media/image104.jpeg"/><Relationship Id="rId17" Type="http://schemas.openxmlformats.org/officeDocument/2006/relationships/image" Target="../media/image108.jpeg"/><Relationship Id="rId2" Type="http://schemas.openxmlformats.org/officeDocument/2006/relationships/image" Target="../media/image97.png"/><Relationship Id="rId16" Type="http://schemas.openxmlformats.org/officeDocument/2006/relationships/image" Target="../media/image107.jpeg"/><Relationship Id="rId1" Type="http://schemas.openxmlformats.org/officeDocument/2006/relationships/slideLayout" Target="../slideLayouts/slideLayout13.xml"/><Relationship Id="rId6" Type="http://schemas.openxmlformats.org/officeDocument/2006/relationships/image" Target="../media/image101.jpeg"/><Relationship Id="rId11" Type="http://schemas.openxmlformats.org/officeDocument/2006/relationships/image" Target="../media/image103.jpeg"/><Relationship Id="rId5" Type="http://schemas.openxmlformats.org/officeDocument/2006/relationships/image" Target="../media/image100.jpeg"/><Relationship Id="rId15" Type="http://schemas.openxmlformats.org/officeDocument/2006/relationships/image" Target="../media/image87.jpg"/><Relationship Id="rId10" Type="http://schemas.openxmlformats.org/officeDocument/2006/relationships/image" Target="../media/image27.jpeg"/><Relationship Id="rId19" Type="http://schemas.openxmlformats.org/officeDocument/2006/relationships/image" Target="../media/image110.jpeg"/><Relationship Id="rId4" Type="http://schemas.openxmlformats.org/officeDocument/2006/relationships/image" Target="../media/image99.png"/><Relationship Id="rId9" Type="http://schemas.openxmlformats.org/officeDocument/2006/relationships/image" Target="../media/image26.png"/><Relationship Id="rId14" Type="http://schemas.openxmlformats.org/officeDocument/2006/relationships/image" Target="../media/image106.jpe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17.jpeg"/><Relationship Id="rId18" Type="http://schemas.openxmlformats.org/officeDocument/2006/relationships/image" Target="../media/image122.jpe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27.jpeg"/><Relationship Id="rId17" Type="http://schemas.openxmlformats.org/officeDocument/2006/relationships/image" Target="../media/image121.jpeg"/><Relationship Id="rId2" Type="http://schemas.openxmlformats.org/officeDocument/2006/relationships/image" Target="../media/image111.png"/><Relationship Id="rId16" Type="http://schemas.openxmlformats.org/officeDocument/2006/relationships/image" Target="../media/image120.jpeg"/><Relationship Id="rId20" Type="http://schemas.openxmlformats.org/officeDocument/2006/relationships/image" Target="../media/image124.jpeg"/><Relationship Id="rId1" Type="http://schemas.openxmlformats.org/officeDocument/2006/relationships/slideLayout" Target="../slideLayouts/slideLayout13.xml"/><Relationship Id="rId6" Type="http://schemas.openxmlformats.org/officeDocument/2006/relationships/image" Target="../media/image115.jpeg"/><Relationship Id="rId11" Type="http://schemas.openxmlformats.org/officeDocument/2006/relationships/image" Target="../media/image102.jpeg"/><Relationship Id="rId5" Type="http://schemas.openxmlformats.org/officeDocument/2006/relationships/image" Target="../media/image114.jpeg"/><Relationship Id="rId15" Type="http://schemas.openxmlformats.org/officeDocument/2006/relationships/image" Target="../media/image119.jpeg"/><Relationship Id="rId10" Type="http://schemas.openxmlformats.org/officeDocument/2006/relationships/image" Target="../media/image101.jpeg"/><Relationship Id="rId19" Type="http://schemas.openxmlformats.org/officeDocument/2006/relationships/image" Target="../media/image123.jpeg"/><Relationship Id="rId4" Type="http://schemas.openxmlformats.org/officeDocument/2006/relationships/image" Target="../media/image113.jpg"/><Relationship Id="rId9" Type="http://schemas.openxmlformats.org/officeDocument/2006/relationships/image" Target="../media/image100.jpeg"/><Relationship Id="rId14" Type="http://schemas.openxmlformats.org/officeDocument/2006/relationships/image" Target="../media/image11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125.png"/><Relationship Id="rId7" Type="http://schemas.openxmlformats.org/officeDocument/2006/relationships/image" Target="../media/image100.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27.jpeg"/><Relationship Id="rId10" Type="http://schemas.openxmlformats.org/officeDocument/2006/relationships/image" Target="../media/image27.jpeg"/><Relationship Id="rId4" Type="http://schemas.openxmlformats.org/officeDocument/2006/relationships/image" Target="../media/image126.png"/><Relationship Id="rId9" Type="http://schemas.openxmlformats.org/officeDocument/2006/relationships/image" Target="../media/image102.jpeg"/></Relationships>
</file>

<file path=ppt/slides/_rels/slide2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129.png"/><Relationship Id="rId7" Type="http://schemas.openxmlformats.org/officeDocument/2006/relationships/image" Target="../media/image101.jpeg"/><Relationship Id="rId2" Type="http://schemas.openxmlformats.org/officeDocument/2006/relationships/image" Target="../media/image128.png"/><Relationship Id="rId1" Type="http://schemas.openxmlformats.org/officeDocument/2006/relationships/slideLayout" Target="../slideLayouts/slideLayout13.xml"/><Relationship Id="rId6" Type="http://schemas.openxmlformats.org/officeDocument/2006/relationships/image" Target="../media/image100.jpe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131.png"/><Relationship Id="rId7" Type="http://schemas.openxmlformats.org/officeDocument/2006/relationships/image" Target="../media/image101.jpeg"/><Relationship Id="rId2" Type="http://schemas.openxmlformats.org/officeDocument/2006/relationships/image" Target="../media/image130.png"/><Relationship Id="rId1" Type="http://schemas.openxmlformats.org/officeDocument/2006/relationships/slideLayout" Target="../slideLayouts/slideLayout13.xml"/><Relationship Id="rId6" Type="http://schemas.openxmlformats.org/officeDocument/2006/relationships/image" Target="../media/image100.jpeg"/><Relationship Id="rId11"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133.jpeg"/><Relationship Id="rId4" Type="http://schemas.openxmlformats.org/officeDocument/2006/relationships/image" Target="../media/image23.png"/><Relationship Id="rId9" Type="http://schemas.openxmlformats.org/officeDocument/2006/relationships/image" Target="../media/image132.png"/></Relationships>
</file>

<file path=ppt/slides/_rels/slide23.xml.rels><?xml version="1.0" encoding="UTF-8" standalone="yes"?>
<Relationships xmlns="http://schemas.openxmlformats.org/package/2006/relationships"><Relationship Id="rId8" Type="http://schemas.openxmlformats.org/officeDocument/2006/relationships/image" Target="../media/image139.jpg"/><Relationship Id="rId13" Type="http://schemas.openxmlformats.org/officeDocument/2006/relationships/image" Target="../media/image101.jpeg"/><Relationship Id="rId3" Type="http://schemas.openxmlformats.org/officeDocument/2006/relationships/image" Target="../media/image134.png"/><Relationship Id="rId7" Type="http://schemas.openxmlformats.org/officeDocument/2006/relationships/image" Target="../media/image138.jpg"/><Relationship Id="rId12" Type="http://schemas.openxmlformats.org/officeDocument/2006/relationships/image" Target="../media/image100.jpeg"/><Relationship Id="rId2" Type="http://schemas.openxmlformats.org/officeDocument/2006/relationships/image" Target="../media/image91.png"/><Relationship Id="rId1" Type="http://schemas.openxmlformats.org/officeDocument/2006/relationships/slideLayout" Target="../slideLayouts/slideLayout10.xml"/><Relationship Id="rId6" Type="http://schemas.openxmlformats.org/officeDocument/2006/relationships/image" Target="../media/image137.jpeg"/><Relationship Id="rId11" Type="http://schemas.openxmlformats.org/officeDocument/2006/relationships/image" Target="../media/image26.png"/><Relationship Id="rId5" Type="http://schemas.openxmlformats.org/officeDocument/2006/relationships/image" Target="../media/image136.jpeg"/><Relationship Id="rId15" Type="http://schemas.openxmlformats.org/officeDocument/2006/relationships/image" Target="../media/image27.jpeg"/><Relationship Id="rId10" Type="http://schemas.openxmlformats.org/officeDocument/2006/relationships/image" Target="../media/image23.png"/><Relationship Id="rId4" Type="http://schemas.openxmlformats.org/officeDocument/2006/relationships/image" Target="../media/image135.jpeg"/><Relationship Id="rId9" Type="http://schemas.openxmlformats.org/officeDocument/2006/relationships/image" Target="../media/image140.jpg"/><Relationship Id="rId14" Type="http://schemas.openxmlformats.org/officeDocument/2006/relationships/image" Target="../media/image10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43.png"/><Relationship Id="rId4" Type="http://schemas.openxmlformats.org/officeDocument/2006/relationships/image" Target="../media/image142.png"/></Relationships>
</file>

<file path=ppt/slides/_rels/slide25.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46.png"/><Relationship Id="rId4" Type="http://schemas.openxmlformats.org/officeDocument/2006/relationships/image" Target="../media/image14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jpg"/><Relationship Id="rId16"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6.jp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9.jpe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5400" y="1124744"/>
            <a:ext cx="10801200" cy="5040560"/>
          </a:xfrm>
        </p:spPr>
        <p:txBody>
          <a:bodyPr/>
          <a:lstStyle/>
          <a:p>
            <a:pPr lvl="0">
              <a:defRPr/>
            </a:pPr>
            <a:r>
              <a:rPr lang="en-AU" sz="2200" dirty="0"/>
              <a:t>This presentation is based on content presented at the 2017 </a:t>
            </a:r>
            <a:r>
              <a:rPr lang="en-AU" sz="2200" dirty="0" smtClean="0"/>
              <a:t>Emergency Management information session in November </a:t>
            </a:r>
            <a:r>
              <a:rPr lang="en-AU" sz="2200" dirty="0"/>
              <a:t>2017.</a:t>
            </a:r>
          </a:p>
          <a:p>
            <a:pPr lvl="0">
              <a:defRPr/>
            </a:pPr>
            <a:r>
              <a:rPr lang="en-AU" sz="2200" dirty="0"/>
              <a:t>Department of Mines, Industry Regulation and Safety(DMIRS) supports and encourages reuse of its information (including data), and endorses use of the Australian Governments Open Access and Licensing Framework (AusGOAL)</a:t>
            </a:r>
          </a:p>
          <a:p>
            <a:pPr>
              <a:defRPr/>
            </a:pPr>
            <a:r>
              <a:rPr lang="en-AU" sz="22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200" b="1" dirty="0"/>
              <a:t> </a:t>
            </a:r>
          </a:p>
          <a:p>
            <a:pPr>
              <a:defRPr/>
            </a:pPr>
            <a:r>
              <a:rPr lang="en-AU" sz="2200" dirty="0"/>
              <a:t>Please give attribution to Department of Mines, Industry Regulation and Safety, </a:t>
            </a:r>
            <a:r>
              <a:rPr lang="en-AU" sz="2200" dirty="0" smtClean="0"/>
              <a:t>2018.</a:t>
            </a:r>
            <a:endParaRPr lang="en-AU" sz="2200" dirty="0"/>
          </a:p>
          <a:p>
            <a:pPr>
              <a:defRPr/>
            </a:pPr>
            <a:r>
              <a:rPr lang="en-AU" altLang="en-US" sz="2200" dirty="0"/>
              <a:t>For resources, information or clarification, please contact</a:t>
            </a:r>
            <a:r>
              <a:rPr lang="en-AU" altLang="en-US" sz="2200"/>
              <a:t>: </a:t>
            </a:r>
            <a:r>
              <a:rPr lang="en-AU" altLang="en-US" sz="2200" b="1" smtClean="0">
                <a:solidFill>
                  <a:srgbClr val="0000FF"/>
                </a:solidFill>
              </a:rPr>
              <a:t>Safety</a:t>
            </a:r>
            <a:r>
              <a:rPr lang="en-AU" altLang="en-US" sz="2200" b="1" smtClean="0">
                <a:solidFill>
                  <a:srgbClr val="0000FF"/>
                </a:solidFill>
              </a:rPr>
              <a:t>Comms@dmirs.wa.gov.au</a:t>
            </a:r>
            <a:r>
              <a:rPr lang="en-AU" altLang="en-US" sz="2200" b="1" smtClean="0">
                <a:solidFill>
                  <a:srgbClr val="C00000"/>
                </a:solidFill>
              </a:rPr>
              <a:t> </a:t>
            </a:r>
            <a:r>
              <a:rPr lang="en-AU" altLang="en-US" sz="2200" dirty="0"/>
              <a:t>or visit </a:t>
            </a:r>
            <a:r>
              <a:rPr lang="en-AU" altLang="en-US" sz="2200" b="1" dirty="0">
                <a:solidFill>
                  <a:srgbClr val="0000FF"/>
                </a:solidFill>
              </a:rPr>
              <a:t>www.dmirs.wa.gov.au/ResourcesSafety</a:t>
            </a:r>
          </a:p>
          <a:p>
            <a:pPr>
              <a:defRPr/>
            </a:pPr>
            <a:endParaRPr lang="en-AU" altLang="en-US" sz="2200" b="1" dirty="0">
              <a:solidFill>
                <a:srgbClr val="C00000"/>
              </a:solidFill>
            </a:endParaRPr>
          </a:p>
          <a:p>
            <a:endParaRPr lang="en-AU" sz="22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242" y="332656"/>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723912" y="332656"/>
            <a:ext cx="10316623"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0" cap="none" spc="0" normalizeH="0" baseline="0" noProof="0" dirty="0">
                <a:ln>
                  <a:noFill/>
                </a:ln>
                <a:solidFill>
                  <a:srgbClr val="CF5E31"/>
                </a:solidFill>
                <a:effectLst/>
                <a:uLnTx/>
                <a:uFillTx/>
                <a:latin typeface="Arial"/>
                <a:ea typeface="ＭＳ Ｐゴシック"/>
                <a:cs typeface="+mj-cs"/>
              </a:rPr>
              <a:t>Please read this before using presentation</a:t>
            </a:r>
            <a:endParaRPr kumimoji="0" lang="en-AU" altLang="en-US" sz="2800" b="0" i="0" u="none" strike="noStrike" kern="0" cap="none" spc="0" normalizeH="0" baseline="0" noProof="0" dirty="0">
              <a:ln>
                <a:noFill/>
              </a:ln>
              <a:solidFill>
                <a:srgbClr val="FFFFFF"/>
              </a:solidFill>
              <a:effectLst/>
              <a:uLnTx/>
              <a:uFillTx/>
              <a:latin typeface="Arial"/>
              <a:ea typeface="ＭＳ Ｐゴシック"/>
              <a:cs typeface="+mj-cs"/>
            </a:endParaRPr>
          </a:p>
        </p:txBody>
      </p:sp>
    </p:spTree>
    <p:extLst>
      <p:ext uri="{BB962C8B-B14F-4D97-AF65-F5344CB8AC3E}">
        <p14:creationId xmlns:p14="http://schemas.microsoft.com/office/powerpoint/2010/main" val="34830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01866" y="685546"/>
            <a:ext cx="3128645" cy="4572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15" normalizeH="0" baseline="0" noProof="0" dirty="0">
                <a:ln>
                  <a:noFill/>
                </a:ln>
                <a:solidFill>
                  <a:srgbClr val="7E7E7E"/>
                </a:solidFill>
                <a:effectLst/>
                <a:uLnTx/>
                <a:uFillTx/>
                <a:latin typeface="Calibri"/>
                <a:ea typeface="+mn-ea"/>
                <a:cs typeface="Calibri"/>
              </a:rPr>
              <a:t>Nano-Flex </a:t>
            </a:r>
            <a:r>
              <a:rPr kumimoji="0" sz="2800" b="0" i="0" u="none" strike="noStrike" kern="1200" cap="none" spc="-10" normalizeH="0" baseline="0" noProof="0" dirty="0">
                <a:ln>
                  <a:noFill/>
                </a:ln>
                <a:solidFill>
                  <a:srgbClr val="FF3300"/>
                </a:solidFill>
                <a:effectLst/>
                <a:uLnTx/>
                <a:uFillTx/>
                <a:latin typeface="Calibri"/>
                <a:ea typeface="+mn-ea"/>
                <a:cs typeface="Calibri"/>
              </a:rPr>
              <a:t>Flash</a:t>
            </a:r>
            <a:r>
              <a:rPr kumimoji="0" sz="2800" b="0" i="0" u="none" strike="noStrike" kern="1200" cap="none" spc="35" normalizeH="0" baseline="0" noProof="0" dirty="0">
                <a:ln>
                  <a:noFill/>
                </a:ln>
                <a:solidFill>
                  <a:srgbClr val="FF3300"/>
                </a:solidFill>
                <a:effectLst/>
                <a:uLnTx/>
                <a:uFillTx/>
                <a:latin typeface="Calibri"/>
                <a:ea typeface="+mn-ea"/>
                <a:cs typeface="Calibri"/>
              </a:rPr>
              <a:t> </a:t>
            </a:r>
            <a:r>
              <a:rPr kumimoji="0" sz="2800" b="0" i="0" u="none" strike="noStrike" kern="1200" cap="none" spc="-10" normalizeH="0" baseline="0" noProof="0" dirty="0">
                <a:ln>
                  <a:noFill/>
                </a:ln>
                <a:solidFill>
                  <a:srgbClr val="FF3300"/>
                </a:solidFill>
                <a:effectLst/>
                <a:uLnTx/>
                <a:uFillTx/>
                <a:latin typeface="Calibri"/>
                <a:ea typeface="+mn-ea"/>
                <a:cs typeface="Calibri"/>
              </a:rPr>
              <a:t>hood</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6301866" y="1394714"/>
            <a:ext cx="4241165" cy="1122045"/>
          </a:xfrm>
          <a:prstGeom prst="rect">
            <a:avLst/>
          </a:prstGeom>
        </p:spPr>
        <p:txBody>
          <a:bodyPr vert="horz" wrap="square" lIns="0" tIns="0" rIns="0" bIns="0" rtlCol="0">
            <a:spAutoFit/>
          </a:bodyPr>
          <a:lstStyle/>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15" normalizeH="0" baseline="0" noProof="0" dirty="0">
                <a:ln>
                  <a:noFill/>
                </a:ln>
                <a:solidFill>
                  <a:prstClr val="black"/>
                </a:solidFill>
                <a:effectLst/>
                <a:uLnTx/>
                <a:uFillTx/>
                <a:latin typeface="Calibri"/>
                <a:ea typeface="+mn-ea"/>
                <a:cs typeface="Calibri"/>
              </a:rPr>
              <a:t>Latest </a:t>
            </a:r>
            <a:r>
              <a:rPr kumimoji="0" sz="1800" b="0" i="0" u="none" strike="noStrike" kern="1200" cap="none" spc="-5" normalizeH="0" baseline="0" noProof="0" dirty="0">
                <a:ln>
                  <a:noFill/>
                </a:ln>
                <a:solidFill>
                  <a:prstClr val="black"/>
                </a:solidFill>
                <a:effectLst/>
                <a:uLnTx/>
                <a:uFillTx/>
                <a:latin typeface="Calibri"/>
                <a:ea typeface="+mn-ea"/>
                <a:cs typeface="Calibri"/>
              </a:rPr>
              <a:t>technology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revolutionary</a:t>
            </a:r>
            <a:r>
              <a:rPr kumimoji="0" sz="1800" b="0" i="0" u="none" strike="noStrike" kern="1200" cap="none" spc="7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material</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Acts </a:t>
            </a:r>
            <a:r>
              <a:rPr kumimoji="0" sz="1800" b="0" i="0" u="none" strike="noStrike" kern="1200" cap="none" spc="0" normalizeH="0" baseline="0" noProof="0" dirty="0">
                <a:ln>
                  <a:noFill/>
                </a:ln>
                <a:solidFill>
                  <a:prstClr val="black"/>
                </a:solidFill>
                <a:effectLst/>
                <a:uLnTx/>
                <a:uFillTx/>
                <a:latin typeface="Calibri"/>
                <a:ea typeface="+mn-ea"/>
                <a:cs typeface="Calibri"/>
              </a:rPr>
              <a:t>as a </a:t>
            </a:r>
            <a:r>
              <a:rPr kumimoji="0" sz="1800" b="0" i="0" u="none" strike="noStrike" kern="1200" cap="none" spc="-10" normalizeH="0" baseline="0" noProof="0" dirty="0">
                <a:ln>
                  <a:noFill/>
                </a:ln>
                <a:solidFill>
                  <a:prstClr val="black"/>
                </a:solidFill>
                <a:effectLst/>
                <a:uLnTx/>
                <a:uFillTx/>
                <a:latin typeface="Calibri"/>
                <a:ea typeface="+mn-ea"/>
                <a:cs typeface="Calibri"/>
              </a:rPr>
              <a:t>filter to reduce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exposure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Particle </a:t>
            </a:r>
            <a:r>
              <a:rPr kumimoji="0" sz="1800" b="0" i="0" u="none" strike="noStrike" kern="1200" cap="none" spc="-5" normalizeH="0" baseline="0" noProof="0" dirty="0">
                <a:ln>
                  <a:noFill/>
                </a:ln>
                <a:solidFill>
                  <a:prstClr val="black"/>
                </a:solidFill>
                <a:effectLst/>
                <a:uLnTx/>
                <a:uFillTx/>
                <a:latin typeface="Calibri"/>
                <a:ea typeface="+mn-ea"/>
                <a:cs typeface="Calibri"/>
              </a:rPr>
              <a:t>barrier</a:t>
            </a:r>
            <a:r>
              <a:rPr kumimoji="0" sz="1800" b="0" i="0" u="none" strike="noStrike" kern="1200" cap="none" spc="-3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filtration</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Thermal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flashover</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protection</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7965947" y="2793492"/>
            <a:ext cx="1775459" cy="283159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42671" y="74676"/>
            <a:ext cx="923544" cy="11018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4105655" y="6137146"/>
            <a:ext cx="8086343" cy="6751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1064239" y="0"/>
            <a:ext cx="1127759" cy="125425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6222491" y="2793492"/>
            <a:ext cx="1565147" cy="283159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9919716" y="2793492"/>
            <a:ext cx="1461516" cy="283159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txBox="1"/>
          <p:nvPr/>
        </p:nvSpPr>
        <p:spPr>
          <a:xfrm>
            <a:off x="6494779" y="5799124"/>
            <a:ext cx="639445" cy="2984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Be</a:t>
            </a:r>
            <a:r>
              <a:rPr kumimoji="0" sz="1800" b="0" i="0" u="none" strike="noStrike" kern="1200" cap="none" spc="-40" normalizeH="0" baseline="0" noProof="0" dirty="0">
                <a:ln>
                  <a:noFill/>
                </a:ln>
                <a:solidFill>
                  <a:prstClr val="black"/>
                </a:solidFill>
                <a:effectLst/>
                <a:uLnTx/>
                <a:uFillTx/>
                <a:latin typeface="Calibri"/>
                <a:ea typeface="+mn-ea"/>
                <a:cs typeface="Calibri"/>
              </a:rPr>
              <a:t>f</a:t>
            </a:r>
            <a:r>
              <a:rPr kumimoji="0" sz="1800" b="0" i="0" u="none" strike="noStrike" kern="1200" cap="none" spc="-5" normalizeH="0" baseline="0" noProof="0" dirty="0">
                <a:ln>
                  <a:noFill/>
                </a:ln>
                <a:solidFill>
                  <a:prstClr val="black"/>
                </a:solidFill>
                <a:effectLst/>
                <a:uLnTx/>
                <a:uFillTx/>
                <a:latin typeface="Calibri"/>
                <a:ea typeface="+mn-ea"/>
                <a:cs typeface="Calibri"/>
              </a:rPr>
              <a:t>o</a:t>
            </a:r>
            <a:r>
              <a:rPr kumimoji="0" sz="1800" b="0" i="0" u="none" strike="noStrike" kern="1200" cap="none" spc="-30" normalizeH="0" baseline="0" noProof="0" dirty="0">
                <a:ln>
                  <a:noFill/>
                </a:ln>
                <a:solidFill>
                  <a:prstClr val="black"/>
                </a:solidFill>
                <a:effectLst/>
                <a:uLnTx/>
                <a:uFillTx/>
                <a:latin typeface="Calibri"/>
                <a:ea typeface="+mn-ea"/>
                <a:cs typeface="Calibri"/>
              </a:rPr>
              <a:t>r</a:t>
            </a:r>
            <a:r>
              <a:rPr kumimoji="0" sz="1800" b="0" i="0" u="none" strike="noStrike" kern="1200" cap="none" spc="0" normalizeH="0" baseline="0" noProof="0" dirty="0">
                <a:ln>
                  <a:noFill/>
                </a:ln>
                <a:solidFill>
                  <a:prstClr val="black"/>
                </a:solidFill>
                <a:effectLst/>
                <a:uLnTx/>
                <a:uFillTx/>
                <a:latin typeface="Calibri"/>
                <a:ea typeface="+mn-ea"/>
                <a:cs typeface="Calibri"/>
              </a:rPr>
              <a:t>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4" name="object 14"/>
          <p:cNvSpPr txBox="1"/>
          <p:nvPr/>
        </p:nvSpPr>
        <p:spPr>
          <a:xfrm>
            <a:off x="8323580" y="5799124"/>
            <a:ext cx="926465" cy="2984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Nano-</a:t>
            </a:r>
            <a:r>
              <a:rPr kumimoji="0" sz="1800" b="0" i="0" u="none" strike="noStrike" kern="1200" cap="none" spc="-5" normalizeH="0" baseline="0" noProof="0" dirty="0">
                <a:ln>
                  <a:noFill/>
                </a:ln>
                <a:solidFill>
                  <a:prstClr val="black"/>
                </a:solidFill>
                <a:effectLst/>
                <a:uLnTx/>
                <a:uFillTx/>
                <a:latin typeface="Calibri"/>
                <a:ea typeface="+mn-ea"/>
                <a:cs typeface="Calibri"/>
              </a:rPr>
              <a:t>fl</a:t>
            </a:r>
            <a:r>
              <a:rPr kumimoji="0" sz="1800" b="0" i="0" u="none" strike="noStrike" kern="1200" cap="none" spc="-25" normalizeH="0" baseline="0" noProof="0" dirty="0">
                <a:ln>
                  <a:noFill/>
                </a:ln>
                <a:solidFill>
                  <a:prstClr val="black"/>
                </a:solidFill>
                <a:effectLst/>
                <a:uLnTx/>
                <a:uFillTx/>
                <a:latin typeface="Calibri"/>
                <a:ea typeface="+mn-ea"/>
                <a:cs typeface="Calibri"/>
              </a:rPr>
              <a:t>e</a:t>
            </a:r>
            <a:r>
              <a:rPr kumimoji="0" sz="1800" b="0" i="0" u="none" strike="noStrike" kern="1200" cap="none" spc="0" normalizeH="0" baseline="0" noProof="0" dirty="0">
                <a:ln>
                  <a:noFill/>
                </a:ln>
                <a:solidFill>
                  <a:prstClr val="black"/>
                </a:solidFill>
                <a:effectLst/>
                <a:uLnTx/>
                <a:uFillTx/>
                <a:latin typeface="Calibri"/>
                <a:ea typeface="+mn-ea"/>
                <a:cs typeface="Calibri"/>
              </a:rPr>
              <a:t>x</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txBox="1"/>
          <p:nvPr/>
        </p:nvSpPr>
        <p:spPr>
          <a:xfrm>
            <a:off x="10270058" y="5799124"/>
            <a:ext cx="495300" cy="2984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Af</a:t>
            </a:r>
            <a:r>
              <a:rPr kumimoji="0" sz="1800" b="0" i="0" u="none" strike="noStrike" kern="1200" cap="none" spc="-30" normalizeH="0" baseline="0" noProof="0" dirty="0">
                <a:ln>
                  <a:noFill/>
                </a:ln>
                <a:solidFill>
                  <a:prstClr val="black"/>
                </a:solidFill>
                <a:effectLst/>
                <a:uLnTx/>
                <a:uFillTx/>
                <a:latin typeface="Calibri"/>
                <a:ea typeface="+mn-ea"/>
                <a:cs typeface="Calibri"/>
              </a:rPr>
              <a:t>t</a:t>
            </a:r>
            <a:r>
              <a:rPr kumimoji="0" sz="1800" b="0" i="0" u="none" strike="noStrike" kern="1200" cap="none" spc="0" normalizeH="0" baseline="0" noProof="0" dirty="0">
                <a:ln>
                  <a:noFill/>
                </a:ln>
                <a:solidFill>
                  <a:prstClr val="black"/>
                </a:solidFill>
                <a:effectLst/>
                <a:uLnTx/>
                <a:uFillTx/>
                <a:latin typeface="Calibri"/>
                <a:ea typeface="+mn-ea"/>
                <a:cs typeface="Calibri"/>
              </a:rPr>
              <a:t>er</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a:spLocks noGrp="1"/>
          </p:cNvSpPr>
          <p:nvPr>
            <p:ph type="title"/>
          </p:nvPr>
        </p:nvSpPr>
        <p:spPr>
          <a:xfrm>
            <a:off x="1102867" y="685546"/>
            <a:ext cx="3961129" cy="457200"/>
          </a:xfrm>
          <a:prstGeom prst="rect">
            <a:avLst/>
          </a:prstGeom>
        </p:spPr>
        <p:txBody>
          <a:bodyPr vert="horz" wrap="square" lIns="0" tIns="0" rIns="0" bIns="0" rtlCol="0">
            <a:spAutoFit/>
          </a:bodyPr>
          <a:lstStyle/>
          <a:p>
            <a:pPr marL="12700">
              <a:lnSpc>
                <a:spcPct val="100000"/>
              </a:lnSpc>
            </a:pPr>
            <a:r>
              <a:rPr sz="2800" spc="-15" dirty="0">
                <a:solidFill>
                  <a:srgbClr val="FF3300"/>
                </a:solidFill>
              </a:rPr>
              <a:t>Level </a:t>
            </a:r>
            <a:r>
              <a:rPr sz="2800" spc="-5" dirty="0">
                <a:solidFill>
                  <a:srgbClr val="FF3300"/>
                </a:solidFill>
              </a:rPr>
              <a:t>2 </a:t>
            </a:r>
            <a:r>
              <a:rPr sz="2800" spc="-15" dirty="0">
                <a:solidFill>
                  <a:srgbClr val="FF3300"/>
                </a:solidFill>
              </a:rPr>
              <a:t>Structural</a:t>
            </a:r>
            <a:r>
              <a:rPr sz="2800" spc="25" dirty="0">
                <a:solidFill>
                  <a:srgbClr val="FF3300"/>
                </a:solidFill>
              </a:rPr>
              <a:t> </a:t>
            </a:r>
            <a:r>
              <a:rPr sz="2800" spc="-15" dirty="0">
                <a:solidFill>
                  <a:srgbClr val="FF3300"/>
                </a:solidFill>
              </a:rPr>
              <a:t>garments</a:t>
            </a:r>
            <a:endParaRPr sz="2800"/>
          </a:p>
        </p:txBody>
      </p:sp>
      <p:sp>
        <p:nvSpPr>
          <p:cNvPr id="17" name="object 17"/>
          <p:cNvSpPr txBox="1">
            <a:spLocks noGrp="1"/>
          </p:cNvSpPr>
          <p:nvPr>
            <p:ph sz="half" idx="2"/>
          </p:nvPr>
        </p:nvSpPr>
        <p:spPr>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pc="-15" dirty="0"/>
              <a:t>Latest</a:t>
            </a:r>
            <a:r>
              <a:rPr spc="-60" dirty="0"/>
              <a:t> </a:t>
            </a:r>
            <a:r>
              <a:rPr spc="-5" dirty="0"/>
              <a:t>technology</a:t>
            </a:r>
          </a:p>
          <a:p>
            <a:pPr marL="299085" indent="-286385">
              <a:lnSpc>
                <a:spcPct val="100000"/>
              </a:lnSpc>
              <a:buFont typeface="Arial"/>
              <a:buChar char="•"/>
              <a:tabLst>
                <a:tab pos="299085" algn="l"/>
                <a:tab pos="299720" algn="l"/>
              </a:tabLst>
            </a:pPr>
            <a:r>
              <a:rPr spc="-10" dirty="0"/>
              <a:t>Moisture </a:t>
            </a:r>
            <a:r>
              <a:rPr spc="-5" dirty="0"/>
              <a:t>barrier</a:t>
            </a:r>
            <a:r>
              <a:rPr spc="-45" dirty="0"/>
              <a:t> </a:t>
            </a:r>
            <a:r>
              <a:rPr spc="-10" dirty="0"/>
              <a:t>protection</a:t>
            </a:r>
          </a:p>
          <a:p>
            <a:pPr marL="299085" indent="-286385">
              <a:lnSpc>
                <a:spcPct val="100000"/>
              </a:lnSpc>
              <a:buFont typeface="Arial"/>
              <a:buChar char="•"/>
              <a:tabLst>
                <a:tab pos="299085" algn="l"/>
                <a:tab pos="299720" algn="l"/>
              </a:tabLst>
            </a:pPr>
            <a:r>
              <a:rPr spc="-5" dirty="0"/>
              <a:t>Light weight </a:t>
            </a:r>
            <a:r>
              <a:rPr dirty="0"/>
              <a:t>and</a:t>
            </a:r>
            <a:r>
              <a:rPr spc="-40" dirty="0"/>
              <a:t> </a:t>
            </a:r>
            <a:r>
              <a:rPr spc="-10" dirty="0"/>
              <a:t>flexible</a:t>
            </a:r>
          </a:p>
          <a:p>
            <a:pPr>
              <a:lnSpc>
                <a:spcPct val="100000"/>
              </a:lnSpc>
              <a:spcBef>
                <a:spcPts val="20"/>
              </a:spcBef>
              <a:buFont typeface="Arial"/>
              <a:buChar char="•"/>
            </a:pPr>
            <a:endParaRPr spc="-10" dirty="0"/>
          </a:p>
          <a:p>
            <a:pPr marL="71120">
              <a:lnSpc>
                <a:spcPct val="100000"/>
              </a:lnSpc>
            </a:pPr>
            <a:r>
              <a:rPr sz="2800" spc="-15" dirty="0">
                <a:solidFill>
                  <a:srgbClr val="7E7E7E"/>
                </a:solidFill>
              </a:rPr>
              <a:t>Level </a:t>
            </a:r>
            <a:r>
              <a:rPr sz="2800" spc="-5" dirty="0">
                <a:solidFill>
                  <a:srgbClr val="7E7E7E"/>
                </a:solidFill>
              </a:rPr>
              <a:t>3</a:t>
            </a:r>
            <a:r>
              <a:rPr sz="2800" spc="-50" dirty="0">
                <a:solidFill>
                  <a:srgbClr val="7E7E7E"/>
                </a:solidFill>
              </a:rPr>
              <a:t> </a:t>
            </a:r>
            <a:r>
              <a:rPr sz="2800" spc="-15" dirty="0">
                <a:solidFill>
                  <a:srgbClr val="FF3300"/>
                </a:solidFill>
              </a:rPr>
              <a:t>glove</a:t>
            </a:r>
            <a:endParaRPr sz="2800"/>
          </a:p>
          <a:p>
            <a:pPr marL="357505" lvl="1" indent="-286385">
              <a:lnSpc>
                <a:spcPct val="100000"/>
              </a:lnSpc>
              <a:spcBef>
                <a:spcPts val="2225"/>
              </a:spcBef>
              <a:buFont typeface="Arial"/>
              <a:buChar char="•"/>
              <a:tabLst>
                <a:tab pos="357505" algn="l"/>
                <a:tab pos="358140" algn="l"/>
              </a:tabLst>
            </a:pPr>
            <a:r>
              <a:rPr sz="1800" spc="-5" dirty="0">
                <a:latin typeface="Calibri"/>
                <a:cs typeface="Calibri"/>
              </a:rPr>
              <a:t>Level </a:t>
            </a:r>
            <a:r>
              <a:rPr sz="1800" dirty="0">
                <a:latin typeface="Calibri"/>
                <a:cs typeface="Calibri"/>
              </a:rPr>
              <a:t>3</a:t>
            </a:r>
            <a:r>
              <a:rPr sz="1800" spc="-75" dirty="0">
                <a:latin typeface="Calibri"/>
                <a:cs typeface="Calibri"/>
              </a:rPr>
              <a:t> </a:t>
            </a:r>
            <a:r>
              <a:rPr sz="1800" spc="-10" dirty="0">
                <a:latin typeface="Calibri"/>
                <a:cs typeface="Calibri"/>
              </a:rPr>
              <a:t>protection</a:t>
            </a:r>
            <a:endParaRPr sz="1800">
              <a:latin typeface="Calibri"/>
              <a:cs typeface="Calibri"/>
            </a:endParaRPr>
          </a:p>
          <a:p>
            <a:pPr marL="357505" lvl="1" indent="-286385">
              <a:lnSpc>
                <a:spcPct val="100000"/>
              </a:lnSpc>
              <a:buFont typeface="Arial"/>
              <a:buChar char="•"/>
              <a:tabLst>
                <a:tab pos="357505" algn="l"/>
                <a:tab pos="358140" algn="l"/>
              </a:tabLst>
            </a:pPr>
            <a:r>
              <a:rPr sz="1800" spc="-5" dirty="0">
                <a:latin typeface="Calibri"/>
                <a:cs typeface="Calibri"/>
              </a:rPr>
              <a:t>Superior cut</a:t>
            </a:r>
            <a:r>
              <a:rPr sz="1800" spc="-45" dirty="0">
                <a:latin typeface="Calibri"/>
                <a:cs typeface="Calibri"/>
              </a:rPr>
              <a:t> </a:t>
            </a:r>
            <a:r>
              <a:rPr sz="1800" spc="-10" dirty="0">
                <a:latin typeface="Calibri"/>
                <a:cs typeface="Calibri"/>
              </a:rPr>
              <a:t>resistance</a:t>
            </a:r>
            <a:endParaRPr sz="1800">
              <a:latin typeface="Calibri"/>
              <a:cs typeface="Calibri"/>
            </a:endParaRPr>
          </a:p>
          <a:p>
            <a:pPr marL="357505" lvl="1" indent="-286385">
              <a:lnSpc>
                <a:spcPct val="100000"/>
              </a:lnSpc>
              <a:buFont typeface="Arial"/>
              <a:buChar char="•"/>
              <a:tabLst>
                <a:tab pos="357505" algn="l"/>
                <a:tab pos="358140" algn="l"/>
              </a:tabLst>
            </a:pPr>
            <a:r>
              <a:rPr sz="1800" spc="-10" dirty="0">
                <a:latin typeface="Calibri"/>
                <a:cs typeface="Calibri"/>
              </a:rPr>
              <a:t>Moisture </a:t>
            </a:r>
            <a:r>
              <a:rPr sz="1800" spc="-5" dirty="0">
                <a:latin typeface="Calibri"/>
                <a:cs typeface="Calibri"/>
              </a:rPr>
              <a:t>barrier</a:t>
            </a:r>
            <a:r>
              <a:rPr sz="1800" spc="-25" dirty="0">
                <a:latin typeface="Calibri"/>
                <a:cs typeface="Calibri"/>
              </a:rPr>
              <a:t> </a:t>
            </a:r>
            <a:r>
              <a:rPr sz="1800" spc="-10" dirty="0">
                <a:latin typeface="Calibri"/>
                <a:cs typeface="Calibri"/>
              </a:rPr>
              <a:t>protection</a:t>
            </a:r>
            <a:endParaRPr sz="1800">
              <a:latin typeface="Calibri"/>
              <a:cs typeface="Calibri"/>
            </a:endParaRPr>
          </a:p>
          <a:p>
            <a:pPr lvl="1">
              <a:lnSpc>
                <a:spcPct val="100000"/>
              </a:lnSpc>
              <a:spcBef>
                <a:spcPts val="35"/>
              </a:spcBef>
              <a:buFont typeface="Arial"/>
              <a:buChar char="•"/>
            </a:pPr>
            <a:endParaRPr sz="1700">
              <a:latin typeface="Times New Roman"/>
              <a:cs typeface="Times New Roman"/>
            </a:endParaRPr>
          </a:p>
          <a:p>
            <a:pPr marL="71120">
              <a:lnSpc>
                <a:spcPct val="100000"/>
              </a:lnSpc>
            </a:pPr>
            <a:r>
              <a:rPr sz="2800" spc="-15" dirty="0">
                <a:solidFill>
                  <a:srgbClr val="7E7E7E"/>
                </a:solidFill>
              </a:rPr>
              <a:t>Level </a:t>
            </a:r>
            <a:r>
              <a:rPr sz="2800" spc="-5" dirty="0">
                <a:solidFill>
                  <a:srgbClr val="7E7E7E"/>
                </a:solidFill>
              </a:rPr>
              <a:t>3 </a:t>
            </a:r>
            <a:r>
              <a:rPr sz="2800" spc="-15" dirty="0">
                <a:solidFill>
                  <a:srgbClr val="FF3300"/>
                </a:solidFill>
              </a:rPr>
              <a:t>structural</a:t>
            </a:r>
            <a:r>
              <a:rPr sz="2800" spc="15" dirty="0">
                <a:solidFill>
                  <a:srgbClr val="FF3300"/>
                </a:solidFill>
              </a:rPr>
              <a:t> </a:t>
            </a:r>
            <a:r>
              <a:rPr sz="2800" spc="-10" dirty="0">
                <a:solidFill>
                  <a:srgbClr val="FF3300"/>
                </a:solidFill>
              </a:rPr>
              <a:t>boot</a:t>
            </a:r>
            <a:endParaRPr sz="2800"/>
          </a:p>
          <a:p>
            <a:pPr marL="357505" lvl="1" indent="-286385">
              <a:lnSpc>
                <a:spcPct val="100000"/>
              </a:lnSpc>
              <a:spcBef>
                <a:spcPts val="2225"/>
              </a:spcBef>
              <a:buFont typeface="Arial"/>
              <a:buChar char="•"/>
              <a:tabLst>
                <a:tab pos="357505" algn="l"/>
                <a:tab pos="358140" algn="l"/>
              </a:tabLst>
            </a:pPr>
            <a:r>
              <a:rPr sz="1800" spc="-15" dirty="0">
                <a:latin typeface="Calibri"/>
                <a:cs typeface="Calibri"/>
              </a:rPr>
              <a:t>Latest</a:t>
            </a:r>
            <a:r>
              <a:rPr sz="1800" spc="-30" dirty="0">
                <a:latin typeface="Calibri"/>
                <a:cs typeface="Calibri"/>
              </a:rPr>
              <a:t> </a:t>
            </a:r>
            <a:r>
              <a:rPr sz="1800" spc="-10" dirty="0">
                <a:latin typeface="Calibri"/>
                <a:cs typeface="Calibri"/>
              </a:rPr>
              <a:t>technology</a:t>
            </a:r>
            <a:endParaRPr sz="1800">
              <a:latin typeface="Calibri"/>
              <a:cs typeface="Calibri"/>
            </a:endParaRPr>
          </a:p>
          <a:p>
            <a:pPr marL="357505" lvl="1" indent="-286385">
              <a:lnSpc>
                <a:spcPct val="100000"/>
              </a:lnSpc>
              <a:buFont typeface="Arial"/>
              <a:buChar char="•"/>
              <a:tabLst>
                <a:tab pos="357505" algn="l"/>
                <a:tab pos="358140" algn="l"/>
              </a:tabLst>
            </a:pPr>
            <a:r>
              <a:rPr sz="1800" spc="-5" dirty="0">
                <a:latin typeface="Calibri"/>
                <a:cs typeface="Calibri"/>
              </a:rPr>
              <a:t>Superior barrier</a:t>
            </a:r>
            <a:r>
              <a:rPr sz="1800" spc="-45" dirty="0">
                <a:latin typeface="Calibri"/>
                <a:cs typeface="Calibri"/>
              </a:rPr>
              <a:t> </a:t>
            </a:r>
            <a:r>
              <a:rPr sz="1800" spc="-10" dirty="0">
                <a:latin typeface="Calibri"/>
                <a:cs typeface="Calibri"/>
              </a:rPr>
              <a:t>protection</a:t>
            </a:r>
            <a:endParaRPr sz="1800">
              <a:latin typeface="Calibri"/>
              <a:cs typeface="Calibri"/>
            </a:endParaRPr>
          </a:p>
          <a:p>
            <a:pPr marL="357505" lvl="1" indent="-286385">
              <a:lnSpc>
                <a:spcPct val="100000"/>
              </a:lnSpc>
              <a:buFont typeface="Arial"/>
              <a:buChar char="•"/>
              <a:tabLst>
                <a:tab pos="357505" algn="l"/>
                <a:tab pos="358140" algn="l"/>
              </a:tabLst>
            </a:pPr>
            <a:r>
              <a:rPr sz="1800" spc="-5" dirty="0">
                <a:latin typeface="Calibri"/>
                <a:cs typeface="Calibri"/>
              </a:rPr>
              <a:t>Superior </a:t>
            </a:r>
            <a:r>
              <a:rPr sz="1800" dirty="0">
                <a:latin typeface="Calibri"/>
                <a:cs typeface="Calibri"/>
              </a:rPr>
              <a:t>thermal</a:t>
            </a:r>
            <a:r>
              <a:rPr sz="1800" spc="-55" dirty="0">
                <a:latin typeface="Calibri"/>
                <a:cs typeface="Calibri"/>
              </a:rPr>
              <a:t> </a:t>
            </a:r>
            <a:r>
              <a:rPr sz="1800" spc="-10" dirty="0">
                <a:latin typeface="Calibri"/>
                <a:cs typeface="Calibri"/>
              </a:rPr>
              <a:t>protection</a:t>
            </a:r>
            <a:endParaRPr sz="1800">
              <a:latin typeface="Calibri"/>
              <a:cs typeface="Calibri"/>
            </a:endParaRPr>
          </a:p>
        </p:txBody>
      </p:sp>
    </p:spTree>
    <p:extLst>
      <p:ext uri="{BB962C8B-B14F-4D97-AF65-F5344CB8AC3E}">
        <p14:creationId xmlns:p14="http://schemas.microsoft.com/office/powerpoint/2010/main" val="274975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7252" y="1020826"/>
            <a:ext cx="1916430" cy="457200"/>
          </a:xfrm>
          <a:prstGeom prst="rect">
            <a:avLst/>
          </a:prstGeom>
        </p:spPr>
        <p:txBody>
          <a:bodyPr vert="horz" wrap="square" lIns="0" tIns="0" rIns="0" bIns="0" rtlCol="0">
            <a:spAutoFit/>
          </a:bodyPr>
          <a:lstStyle/>
          <a:p>
            <a:pPr marL="12700">
              <a:lnSpc>
                <a:spcPct val="100000"/>
              </a:lnSpc>
            </a:pPr>
            <a:r>
              <a:rPr sz="2800" spc="-15" dirty="0">
                <a:solidFill>
                  <a:srgbClr val="FF3300"/>
                </a:solidFill>
              </a:rPr>
              <a:t>level </a:t>
            </a:r>
            <a:r>
              <a:rPr sz="2800" spc="-5" dirty="0">
                <a:solidFill>
                  <a:srgbClr val="FF3300"/>
                </a:solidFill>
              </a:rPr>
              <a:t>1</a:t>
            </a:r>
            <a:r>
              <a:rPr sz="2800" spc="-55" dirty="0">
                <a:solidFill>
                  <a:srgbClr val="FF3300"/>
                </a:solidFill>
              </a:rPr>
              <a:t> </a:t>
            </a:r>
            <a:r>
              <a:rPr sz="2800" spc="-20" dirty="0">
                <a:solidFill>
                  <a:srgbClr val="FF3300"/>
                </a:solidFill>
              </a:rPr>
              <a:t>Jacket</a:t>
            </a:r>
            <a:endParaRPr sz="2800"/>
          </a:p>
        </p:txBody>
      </p:sp>
      <p:sp>
        <p:nvSpPr>
          <p:cNvPr id="3" name="object 3"/>
          <p:cNvSpPr txBox="1"/>
          <p:nvPr/>
        </p:nvSpPr>
        <p:spPr>
          <a:xfrm>
            <a:off x="1127252" y="1729994"/>
            <a:ext cx="3815079" cy="1122045"/>
          </a:xfrm>
          <a:prstGeom prst="rect">
            <a:avLst/>
          </a:prstGeom>
        </p:spPr>
        <p:txBody>
          <a:bodyPr vert="horz" wrap="square" lIns="0" tIns="0" rIns="0" bIns="0" rtlCol="0">
            <a:spAutoFit/>
          </a:bodyPr>
          <a:lstStyle/>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15" normalizeH="0" baseline="0" noProof="0" dirty="0">
                <a:ln>
                  <a:noFill/>
                </a:ln>
                <a:solidFill>
                  <a:prstClr val="black"/>
                </a:solidFill>
                <a:effectLst/>
                <a:uLnTx/>
                <a:uFillTx/>
                <a:latin typeface="Calibri"/>
                <a:ea typeface="+mn-ea"/>
                <a:cs typeface="Calibri"/>
              </a:rPr>
              <a:t>Latest</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technology</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Light weight, </a:t>
            </a:r>
            <a:r>
              <a:rPr kumimoji="0" sz="1800" b="0" i="0" u="none" strike="noStrike" kern="1200" cap="none" spc="-10" normalizeH="0" baseline="0" noProof="0" dirty="0">
                <a:ln>
                  <a:noFill/>
                </a:ln>
                <a:solidFill>
                  <a:prstClr val="black"/>
                </a:solidFill>
                <a:effectLst/>
                <a:uLnTx/>
                <a:uFillTx/>
                <a:latin typeface="Calibri"/>
                <a:ea typeface="+mn-ea"/>
                <a:cs typeface="Calibri"/>
              </a:rPr>
              <a:t>comfortable </a:t>
            </a:r>
            <a:r>
              <a:rPr kumimoji="0" sz="1800" b="0" i="0" u="none" strike="noStrike" kern="1200" cap="none" spc="0" normalizeH="0" baseline="0" noProof="0" dirty="0">
                <a:ln>
                  <a:noFill/>
                </a:ln>
                <a:solidFill>
                  <a:prstClr val="black"/>
                </a:solidFill>
                <a:effectLst/>
                <a:uLnTx/>
                <a:uFillTx/>
                <a:latin typeface="Calibri"/>
                <a:ea typeface="+mn-ea"/>
                <a:cs typeface="Calibri"/>
              </a:rPr>
              <a:t>and</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flexible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15" normalizeH="0" baseline="0" noProof="0" dirty="0">
                <a:ln>
                  <a:noFill/>
                </a:ln>
                <a:solidFill>
                  <a:prstClr val="black"/>
                </a:solidFill>
                <a:effectLst/>
                <a:uLnTx/>
                <a:uFillTx/>
                <a:latin typeface="Calibri"/>
                <a:ea typeface="+mn-ea"/>
                <a:cs typeface="Calibri"/>
              </a:rPr>
              <a:t>Personal</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issue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Proban</a:t>
            </a:r>
            <a:r>
              <a:rPr kumimoji="0" sz="1800" b="0" i="0" u="none" strike="noStrike" kern="1200" cap="none" spc="-8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free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7684007" y="1463593"/>
            <a:ext cx="3724655" cy="459028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42671" y="74676"/>
            <a:ext cx="923544" cy="11018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4105655" y="6137146"/>
            <a:ext cx="8086343" cy="6751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1064239" y="26531"/>
            <a:ext cx="1127759" cy="125425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4663440" y="2680716"/>
            <a:ext cx="2412491" cy="172669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5449823" y="4834128"/>
            <a:ext cx="1670303" cy="1001268"/>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5672328" y="678180"/>
            <a:ext cx="1702307" cy="1748027"/>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2647188" y="4014215"/>
            <a:ext cx="1522476" cy="1421892"/>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87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65985" y="530047"/>
            <a:ext cx="1154582" cy="5489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2531998" y="530047"/>
            <a:ext cx="350519" cy="54894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707258" y="530047"/>
            <a:ext cx="1992630" cy="54894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4478401" y="530047"/>
            <a:ext cx="3656329" cy="54894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8025130" y="530047"/>
            <a:ext cx="630935" cy="548944"/>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8340597" y="530047"/>
            <a:ext cx="555498" cy="548944"/>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8710930" y="530047"/>
            <a:ext cx="457200" cy="548944"/>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8939530" y="530047"/>
            <a:ext cx="904646" cy="548944"/>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9617964" y="530047"/>
            <a:ext cx="350520" cy="54894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9793223" y="530047"/>
            <a:ext cx="1034415" cy="548944"/>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txBox="1"/>
          <p:nvPr/>
        </p:nvSpPr>
        <p:spPr>
          <a:xfrm>
            <a:off x="652678" y="1563623"/>
            <a:ext cx="3451860" cy="496316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20" normalizeH="0" baseline="0" noProof="0" dirty="0">
                <a:ln>
                  <a:noFill/>
                </a:ln>
                <a:solidFill>
                  <a:prstClr val="black"/>
                </a:solidFill>
                <a:effectLst/>
                <a:uLnTx/>
                <a:uFillTx/>
                <a:latin typeface="Calibri"/>
                <a:ea typeface="+mn-ea"/>
                <a:cs typeface="Calibri"/>
              </a:rPr>
              <a:t>DOT-System </a:t>
            </a:r>
            <a:r>
              <a:rPr kumimoji="0" sz="1800" b="0" i="0" u="none" strike="noStrike" kern="1200" cap="none" spc="-5" normalizeH="0" baseline="0" noProof="0" dirty="0">
                <a:ln>
                  <a:noFill/>
                </a:ln>
                <a:solidFill>
                  <a:prstClr val="black"/>
                </a:solidFill>
                <a:effectLst/>
                <a:uLnTx/>
                <a:uFillTx/>
                <a:latin typeface="Calibri"/>
                <a:ea typeface="+mn-ea"/>
                <a:cs typeface="Calibri"/>
              </a:rPr>
              <a:t>(bag) is </a:t>
            </a:r>
            <a:r>
              <a:rPr kumimoji="0" sz="1800" b="0" i="0" u="none" strike="noStrike" kern="1200" cap="none" spc="0" normalizeH="0" baseline="0" noProof="0" dirty="0">
                <a:ln>
                  <a:noFill/>
                </a:ln>
                <a:solidFill>
                  <a:prstClr val="black"/>
                </a:solidFill>
                <a:effectLst/>
                <a:uLnTx/>
                <a:uFillTx/>
                <a:latin typeface="Calibri"/>
                <a:ea typeface="+mn-ea"/>
                <a:cs typeface="Calibri"/>
              </a:rPr>
              <a:t>a </a:t>
            </a:r>
            <a:r>
              <a:rPr kumimoji="0" sz="1800" b="0" i="0" u="none" strike="noStrike" kern="1200" cap="none" spc="-15" normalizeH="0" baseline="0" noProof="0" dirty="0">
                <a:ln>
                  <a:noFill/>
                </a:ln>
                <a:solidFill>
                  <a:prstClr val="black"/>
                </a:solidFill>
                <a:effectLst/>
                <a:uLnTx/>
                <a:uFillTx/>
                <a:latin typeface="Calibri"/>
                <a:ea typeface="+mn-ea"/>
                <a:cs typeface="Calibri"/>
              </a:rPr>
              <a:t>storage </a:t>
            </a:r>
            <a:r>
              <a:rPr kumimoji="0" sz="1800" b="0" i="0" u="none" strike="noStrike" kern="1200" cap="none" spc="-5" normalizeH="0" baseline="0" noProof="0" dirty="0">
                <a:ln>
                  <a:noFill/>
                </a:ln>
                <a:solidFill>
                  <a:prstClr val="black"/>
                </a:solidFill>
                <a:effectLst/>
                <a:uLnTx/>
                <a:uFillTx/>
                <a:latin typeface="Calibri"/>
                <a:ea typeface="+mn-ea"/>
                <a:cs typeface="Calibri"/>
              </a:rPr>
              <a:t>device  </a:t>
            </a:r>
            <a:r>
              <a:rPr kumimoji="0" sz="1800" b="0" i="0" u="none" strike="noStrike" kern="1200" cap="none" spc="-15" normalizeH="0" baseline="0" noProof="0" dirty="0">
                <a:ln>
                  <a:noFill/>
                </a:ln>
                <a:solidFill>
                  <a:prstClr val="black"/>
                </a:solidFill>
                <a:effectLst/>
                <a:uLnTx/>
                <a:uFillTx/>
                <a:latin typeface="Calibri"/>
                <a:ea typeface="+mn-ea"/>
                <a:cs typeface="Calibri"/>
              </a:rPr>
              <a:t>for </a:t>
            </a:r>
            <a:r>
              <a:rPr kumimoji="0" sz="1800" b="0" i="0" u="none" strike="noStrike" kern="1200" cap="none" spc="-10" normalizeH="0" baseline="0" noProof="0" dirty="0">
                <a:ln>
                  <a:noFill/>
                </a:ln>
                <a:solidFill>
                  <a:prstClr val="black"/>
                </a:solidFill>
                <a:effectLst/>
                <a:uLnTx/>
                <a:uFillTx/>
                <a:latin typeface="Calibri"/>
                <a:ea typeface="+mn-ea"/>
                <a:cs typeface="Calibri"/>
              </a:rPr>
              <a:t>contaminated protective  </a:t>
            </a:r>
            <a:r>
              <a:rPr kumimoji="0" sz="1800" b="0" i="0" u="none" strike="noStrike" kern="1200" cap="none" spc="-5" normalizeH="0" baseline="0" noProof="0" dirty="0">
                <a:ln>
                  <a:noFill/>
                </a:ln>
                <a:solidFill>
                  <a:prstClr val="black"/>
                </a:solidFill>
                <a:effectLst/>
                <a:uLnTx/>
                <a:uFillTx/>
                <a:latin typeface="Calibri"/>
                <a:ea typeface="+mn-ea"/>
                <a:cs typeface="Calibri"/>
              </a:rPr>
              <a:t>clothing. </a:t>
            </a:r>
            <a:r>
              <a:rPr kumimoji="0" sz="1800" b="0" i="0" u="none" strike="noStrike" kern="1200" cap="none" spc="0" normalizeH="0" baseline="0" noProof="0" dirty="0">
                <a:ln>
                  <a:noFill/>
                </a:ln>
                <a:solidFill>
                  <a:prstClr val="black"/>
                </a:solidFill>
                <a:effectLst/>
                <a:uLnTx/>
                <a:uFillTx/>
                <a:latin typeface="Calibri"/>
                <a:ea typeface="+mn-ea"/>
                <a:cs typeface="Calibri"/>
              </a:rPr>
              <a:t>Is an </a:t>
            </a:r>
            <a:r>
              <a:rPr kumimoji="0" sz="1800" b="0" i="0" u="none" strike="noStrike" kern="1200" cap="none" spc="-10" normalizeH="0" baseline="0" noProof="0" dirty="0">
                <a:ln>
                  <a:noFill/>
                </a:ln>
                <a:solidFill>
                  <a:prstClr val="black"/>
                </a:solidFill>
                <a:effectLst/>
                <a:uLnTx/>
                <a:uFillTx/>
                <a:latin typeface="Calibri"/>
                <a:ea typeface="+mn-ea"/>
                <a:cs typeface="Calibri"/>
              </a:rPr>
              <a:t>encapsulation </a:t>
            </a:r>
            <a:r>
              <a:rPr kumimoji="0" sz="1800" b="0" i="0" u="none" strike="noStrike" kern="1200" cap="none" spc="-20" normalizeH="0" baseline="0" noProof="0" dirty="0">
                <a:ln>
                  <a:noFill/>
                </a:ln>
                <a:solidFill>
                  <a:prstClr val="black"/>
                </a:solidFill>
                <a:effectLst/>
                <a:uLnTx/>
                <a:uFillTx/>
                <a:latin typeface="Calibri"/>
                <a:ea typeface="+mn-ea"/>
                <a:cs typeface="Calibri"/>
              </a:rPr>
              <a:t>system  </a:t>
            </a:r>
            <a:r>
              <a:rPr kumimoji="0" sz="1800" b="0" i="0" u="none" strike="noStrike" kern="1200" cap="none" spc="-5" normalizeH="0" baseline="0" noProof="0" dirty="0">
                <a:ln>
                  <a:noFill/>
                </a:ln>
                <a:solidFill>
                  <a:prstClr val="black"/>
                </a:solidFill>
                <a:effectLst/>
                <a:uLnTx/>
                <a:uFillTx/>
                <a:latin typeface="Calibri"/>
                <a:ea typeface="+mn-ea"/>
                <a:cs typeface="Calibri"/>
              </a:rPr>
              <a:t>developed </a:t>
            </a:r>
            <a:r>
              <a:rPr kumimoji="0" sz="1800" b="0" i="0" u="none" strike="noStrike" kern="1200" cap="none" spc="-15" normalizeH="0" baseline="0" noProof="0" dirty="0">
                <a:ln>
                  <a:noFill/>
                </a:ln>
                <a:solidFill>
                  <a:prstClr val="black"/>
                </a:solidFill>
                <a:effectLst/>
                <a:uLnTx/>
                <a:uFillTx/>
                <a:latin typeface="Calibri"/>
                <a:ea typeface="+mn-ea"/>
                <a:cs typeface="Calibri"/>
              </a:rPr>
              <a:t>for </a:t>
            </a:r>
            <a:r>
              <a:rPr kumimoji="0" sz="1800" b="0" i="0" u="none" strike="noStrike" kern="1200" cap="none" spc="-5" normalizeH="0" baseline="0" noProof="0" dirty="0">
                <a:ln>
                  <a:noFill/>
                </a:ln>
                <a:solidFill>
                  <a:prstClr val="black"/>
                </a:solidFill>
                <a:effectLst/>
                <a:uLnTx/>
                <a:uFillTx/>
                <a:latin typeface="Calibri"/>
                <a:ea typeface="+mn-ea"/>
                <a:cs typeface="Calibri"/>
              </a:rPr>
              <a:t>emergency services  </a:t>
            </a:r>
            <a:r>
              <a:rPr kumimoji="0" sz="1800" b="0" i="0" u="none" strike="noStrike" kern="1200" cap="none" spc="-10" normalizeH="0" baseline="0" noProof="0" dirty="0">
                <a:ln>
                  <a:noFill/>
                </a:ln>
                <a:solidFill>
                  <a:prstClr val="black"/>
                </a:solidFill>
                <a:effectLst/>
                <a:uLnTx/>
                <a:uFillTx/>
                <a:latin typeface="Calibri"/>
                <a:ea typeface="+mn-ea"/>
                <a:cs typeface="Calibri"/>
              </a:rPr>
              <a:t>personnel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Reducing exposure from  contaminated </a:t>
            </a:r>
            <a:r>
              <a:rPr kumimoji="0" sz="1800" b="0" i="0" u="none" strike="noStrike" kern="1200" cap="none" spc="-5" normalizeH="0" baseline="0" noProof="0" dirty="0">
                <a:ln>
                  <a:noFill/>
                </a:ln>
                <a:solidFill>
                  <a:prstClr val="black"/>
                </a:solidFill>
                <a:effectLst/>
                <a:uLnTx/>
                <a:uFillTx/>
                <a:latin typeface="Calibri"/>
                <a:ea typeface="+mn-ea"/>
                <a:cs typeface="Calibri"/>
              </a:rPr>
              <a:t>SCBA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other  </a:t>
            </a:r>
            <a:r>
              <a:rPr kumimoji="0" sz="1800" b="0" i="0" u="none" strike="noStrike" kern="1200" cap="none" spc="-10" normalizeH="0" baseline="0" noProof="0" dirty="0">
                <a:ln>
                  <a:noFill/>
                </a:ln>
                <a:solidFill>
                  <a:prstClr val="black"/>
                </a:solidFill>
                <a:effectLst/>
                <a:uLnTx/>
                <a:uFillTx/>
                <a:latin typeface="Calibri"/>
                <a:ea typeface="+mn-ea"/>
                <a:cs typeface="Calibri"/>
              </a:rPr>
              <a:t>material </a:t>
            </a:r>
            <a:r>
              <a:rPr kumimoji="0" sz="1800" b="0" i="0" u="none" strike="noStrike" kern="1200" cap="none" spc="-5" normalizeH="0" baseline="0" noProof="0" dirty="0">
                <a:ln>
                  <a:noFill/>
                </a:ln>
                <a:solidFill>
                  <a:prstClr val="black"/>
                </a:solidFill>
                <a:effectLst/>
                <a:uLnTx/>
                <a:uFillTx/>
                <a:latin typeface="Calibri"/>
                <a:ea typeface="+mn-ea"/>
                <a:cs typeface="Calibri"/>
              </a:rPr>
              <a:t>during handling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10" normalizeH="0" baseline="0" noProof="0" dirty="0">
                <a:ln>
                  <a:noFill/>
                </a:ln>
                <a:solidFill>
                  <a:prstClr val="black"/>
                </a:solidFill>
                <a:effectLst/>
                <a:uLnTx/>
                <a:uFillTx/>
                <a:latin typeface="Calibri"/>
                <a:ea typeface="+mn-ea"/>
                <a:cs typeface="Calibri"/>
              </a:rPr>
              <a:t>transport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The </a:t>
            </a:r>
            <a:r>
              <a:rPr kumimoji="0" sz="1800" b="0" i="0" u="none" strike="noStrike" kern="1200" cap="none" spc="-10" normalizeH="0" baseline="0" noProof="0" dirty="0">
                <a:ln>
                  <a:noFill/>
                </a:ln>
                <a:solidFill>
                  <a:prstClr val="black"/>
                </a:solidFill>
                <a:effectLst/>
                <a:uLnTx/>
                <a:uFillTx/>
                <a:latin typeface="Calibri"/>
                <a:ea typeface="+mn-ea"/>
                <a:cs typeface="Calibri"/>
              </a:rPr>
              <a:t>product </a:t>
            </a:r>
            <a:r>
              <a:rPr kumimoji="0" sz="1800" b="0" i="0" u="none" strike="noStrike" kern="1200" cap="none" spc="0" normalizeH="0" baseline="0" noProof="0" dirty="0">
                <a:ln>
                  <a:noFill/>
                </a:ln>
                <a:solidFill>
                  <a:prstClr val="black"/>
                </a:solidFill>
                <a:effectLst/>
                <a:uLnTx/>
                <a:uFillTx/>
                <a:latin typeface="Calibri"/>
                <a:ea typeface="+mn-ea"/>
                <a:cs typeface="Calibri"/>
              </a:rPr>
              <a:t>also </a:t>
            </a:r>
            <a:r>
              <a:rPr kumimoji="0" sz="1800" b="0" i="0" u="none" strike="noStrike" kern="1200" cap="none" spc="-10" normalizeH="0" baseline="0" noProof="0" dirty="0">
                <a:ln>
                  <a:noFill/>
                </a:ln>
                <a:solidFill>
                  <a:prstClr val="black"/>
                </a:solidFill>
                <a:effectLst/>
                <a:uLnTx/>
                <a:uFillTx/>
                <a:latin typeface="Calibri"/>
                <a:ea typeface="+mn-ea"/>
                <a:cs typeface="Calibri"/>
              </a:rPr>
              <a:t>contains  </a:t>
            </a:r>
            <a:r>
              <a:rPr kumimoji="0" sz="1800" b="0" i="0" u="none" strike="noStrike" kern="1200" cap="none" spc="0" normalizeH="0" baseline="0" noProof="0" dirty="0">
                <a:ln>
                  <a:noFill/>
                </a:ln>
                <a:solidFill>
                  <a:prstClr val="black"/>
                </a:solidFill>
                <a:effectLst/>
                <a:uLnTx/>
                <a:uFillTx/>
                <a:latin typeface="Calibri"/>
                <a:ea typeface="+mn-ea"/>
                <a:cs typeface="Calibri"/>
              </a:rPr>
              <a:t>a </a:t>
            </a:r>
            <a:r>
              <a:rPr kumimoji="0" sz="1800" b="0" i="0" u="none" strike="noStrike" kern="1200" cap="none" spc="-10" normalizeH="0" baseline="0" noProof="0" dirty="0">
                <a:ln>
                  <a:noFill/>
                </a:ln>
                <a:solidFill>
                  <a:prstClr val="black"/>
                </a:solidFill>
                <a:effectLst/>
                <a:uLnTx/>
                <a:uFillTx/>
                <a:latin typeface="Calibri"/>
                <a:ea typeface="+mn-ea"/>
                <a:cs typeface="Calibri"/>
              </a:rPr>
              <a:t>protective </a:t>
            </a:r>
            <a:r>
              <a:rPr kumimoji="0" sz="1800" b="0" i="0" u="none" strike="noStrike" kern="1200" cap="none" spc="-5" normalizeH="0" baseline="0" noProof="0" dirty="0">
                <a:ln>
                  <a:noFill/>
                </a:ln>
                <a:solidFill>
                  <a:prstClr val="black"/>
                </a:solidFill>
                <a:effectLst/>
                <a:uLnTx/>
                <a:uFillTx/>
                <a:latin typeface="Calibri"/>
                <a:ea typeface="+mn-ea"/>
                <a:cs typeface="Calibri"/>
              </a:rPr>
              <a:t>compartment </a:t>
            </a:r>
            <a:r>
              <a:rPr kumimoji="0" sz="1800" b="0" i="0" u="none" strike="noStrike" kern="1200" cap="none" spc="-15" normalizeH="0" baseline="0" noProof="0" dirty="0">
                <a:ln>
                  <a:noFill/>
                </a:ln>
                <a:solidFill>
                  <a:prstClr val="black"/>
                </a:solidFill>
                <a:effectLst/>
                <a:uLnTx/>
                <a:uFillTx/>
                <a:latin typeface="Calibri"/>
                <a:ea typeface="+mn-ea"/>
                <a:cs typeface="Calibri"/>
              </a:rPr>
              <a:t>for  storage </a:t>
            </a:r>
            <a:r>
              <a:rPr kumimoji="0" sz="1800" b="0" i="0" u="none" strike="noStrike" kern="1200" cap="none" spc="-5" normalizeH="0" baseline="0" noProof="0" dirty="0">
                <a:ln>
                  <a:noFill/>
                </a:ln>
                <a:solidFill>
                  <a:prstClr val="black"/>
                </a:solidFill>
                <a:effectLst/>
                <a:uLnTx/>
                <a:uFillTx/>
                <a:latin typeface="Calibri"/>
                <a:ea typeface="+mn-ea"/>
                <a:cs typeface="Calibri"/>
              </a:rPr>
              <a:t>of disposable </a:t>
            </a:r>
            <a:r>
              <a:rPr kumimoji="0" sz="1800" b="0" i="0" u="none" strike="noStrike" kern="1200" cap="none" spc="-15" normalizeH="0" baseline="0" noProof="0" dirty="0">
                <a:ln>
                  <a:noFill/>
                </a:ln>
                <a:solidFill>
                  <a:prstClr val="black"/>
                </a:solidFill>
                <a:effectLst/>
                <a:uLnTx/>
                <a:uFillTx/>
                <a:latin typeface="Calibri"/>
                <a:ea typeface="+mn-ea"/>
                <a:cs typeface="Calibri"/>
              </a:rPr>
              <a:t>coveralls </a:t>
            </a:r>
            <a:r>
              <a:rPr kumimoji="0" sz="1800" b="0" i="0" u="none" strike="noStrike" kern="1200" cap="none" spc="-10" normalizeH="0" baseline="0" noProof="0" dirty="0">
                <a:ln>
                  <a:noFill/>
                </a:ln>
                <a:solidFill>
                  <a:prstClr val="black"/>
                </a:solidFill>
                <a:effectLst/>
                <a:uLnTx/>
                <a:uFillTx/>
                <a:latin typeface="Calibri"/>
                <a:ea typeface="+mn-ea"/>
                <a:cs typeface="Calibri"/>
              </a:rPr>
              <a:t>to  </a:t>
            </a:r>
            <a:r>
              <a:rPr kumimoji="0" sz="1800" b="0" i="0" u="none" strike="noStrike" kern="1200" cap="none" spc="-5" normalizeH="0" baseline="0" noProof="0" dirty="0">
                <a:ln>
                  <a:noFill/>
                </a:ln>
                <a:solidFill>
                  <a:prstClr val="black"/>
                </a:solidFill>
                <a:effectLst/>
                <a:uLnTx/>
                <a:uFillTx/>
                <a:latin typeface="Calibri"/>
                <a:ea typeface="+mn-ea"/>
                <a:cs typeface="Calibri"/>
              </a:rPr>
              <a:t>change </a:t>
            </a:r>
            <a:r>
              <a:rPr kumimoji="0" sz="1800" b="0" i="0" u="none" strike="noStrike" kern="1200" cap="none" spc="-10" normalizeH="0" baseline="0" noProof="0" dirty="0">
                <a:ln>
                  <a:noFill/>
                </a:ln>
                <a:solidFill>
                  <a:prstClr val="black"/>
                </a:solidFill>
                <a:effectLst/>
                <a:uLnTx/>
                <a:uFillTx/>
                <a:latin typeface="Calibri"/>
                <a:ea typeface="+mn-ea"/>
                <a:cs typeface="Calibri"/>
              </a:rPr>
              <a:t>into. </a:t>
            </a:r>
            <a:r>
              <a:rPr kumimoji="0" sz="1800" b="0" i="0" u="none" strike="noStrike" kern="1200" cap="none" spc="0" normalizeH="0" baseline="0" noProof="0" dirty="0">
                <a:ln>
                  <a:noFill/>
                </a:ln>
                <a:solidFill>
                  <a:prstClr val="black"/>
                </a:solidFill>
                <a:effectLst/>
                <a:uLnTx/>
                <a:uFillTx/>
                <a:latin typeface="Calibri"/>
                <a:ea typeface="+mn-ea"/>
                <a:cs typeface="Calibri"/>
              </a:rPr>
              <a:t>- Is </a:t>
            </a:r>
            <a:r>
              <a:rPr kumimoji="0" sz="1800" b="0" i="0" u="none" strike="noStrike" kern="1200" cap="none" spc="-10" normalizeH="0" baseline="0" noProof="0" dirty="0">
                <a:ln>
                  <a:noFill/>
                </a:ln>
                <a:solidFill>
                  <a:prstClr val="black"/>
                </a:solidFill>
                <a:effectLst/>
                <a:uLnTx/>
                <a:uFillTx/>
                <a:latin typeface="Calibri"/>
                <a:ea typeface="+mn-ea"/>
                <a:cs typeface="Calibri"/>
              </a:rPr>
              <a:t>easy to work </a:t>
            </a:r>
            <a:r>
              <a:rPr kumimoji="0" sz="1800" b="0" i="0" u="none" strike="noStrike" kern="1200" cap="none" spc="-5" normalizeH="0" baseline="0" noProof="0" dirty="0">
                <a:ln>
                  <a:noFill/>
                </a:ln>
                <a:solidFill>
                  <a:prstClr val="black"/>
                </a:solidFill>
                <a:effectLst/>
                <a:uLnTx/>
                <a:uFillTx/>
                <a:latin typeface="Calibri"/>
                <a:ea typeface="+mn-ea"/>
                <a:cs typeface="Calibri"/>
              </a:rPr>
              <a:t>with,  </a:t>
            </a:r>
            <a:r>
              <a:rPr kumimoji="0" sz="1800" b="0" i="0" u="none" strike="noStrike" kern="1200" cap="none" spc="-20" normalizeH="0" baseline="0" noProof="0" dirty="0">
                <a:ln>
                  <a:noFill/>
                </a:ln>
                <a:solidFill>
                  <a:prstClr val="black"/>
                </a:solidFill>
                <a:effectLst/>
                <a:uLnTx/>
                <a:uFillTx/>
                <a:latin typeface="Calibri"/>
                <a:ea typeface="+mn-ea"/>
                <a:cs typeface="Calibri"/>
              </a:rPr>
              <a:t>safe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specially </a:t>
            </a:r>
            <a:r>
              <a:rPr kumimoji="0" sz="1800" b="0" i="0" u="none" strike="noStrike" kern="1200" cap="none" spc="-10" normalizeH="0" baseline="0" noProof="0" dirty="0">
                <a:ln>
                  <a:noFill/>
                </a:ln>
                <a:solidFill>
                  <a:prstClr val="black"/>
                </a:solidFill>
                <a:effectLst/>
                <a:uLnTx/>
                <a:uFillTx/>
                <a:latin typeface="Calibri"/>
                <a:ea typeface="+mn-ea"/>
                <a:cs typeface="Calibri"/>
              </a:rPr>
              <a:t>adapted </a:t>
            </a:r>
            <a:r>
              <a:rPr kumimoji="0" sz="1800" b="0" i="0" u="none" strike="noStrike" kern="1200" cap="none" spc="-15" normalizeH="0" baseline="0" noProof="0" dirty="0">
                <a:ln>
                  <a:noFill/>
                </a:ln>
                <a:solidFill>
                  <a:prstClr val="black"/>
                </a:solidFill>
                <a:effectLst/>
                <a:uLnTx/>
                <a:uFillTx/>
                <a:latin typeface="Calibri"/>
                <a:ea typeface="+mn-ea"/>
                <a:cs typeface="Calibri"/>
              </a:rPr>
              <a:t>for fire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10" normalizeH="0" baseline="0" noProof="0" dirty="0">
                <a:ln>
                  <a:noFill/>
                </a:ln>
                <a:solidFill>
                  <a:prstClr val="black"/>
                </a:solidFill>
                <a:effectLst/>
                <a:uLnTx/>
                <a:uFillTx/>
                <a:latin typeface="Calibri"/>
                <a:ea typeface="+mn-ea"/>
                <a:cs typeface="Calibri"/>
              </a:rPr>
              <a:t>rescue </a:t>
            </a:r>
            <a:r>
              <a:rPr kumimoji="0" sz="1800" b="0" i="0" u="none" strike="noStrike" kern="1200" cap="none" spc="-5" normalizeH="0" baseline="0" noProof="0" dirty="0">
                <a:ln>
                  <a:noFill/>
                </a:ln>
                <a:solidFill>
                  <a:prstClr val="black"/>
                </a:solidFill>
                <a:effectLst/>
                <a:uLnTx/>
                <a:uFillTx/>
                <a:latin typeface="Calibri"/>
                <a:ea typeface="+mn-ea"/>
                <a:cs typeface="Calibri"/>
              </a:rPr>
              <a:t>vehicles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Can be cleaned  in </a:t>
            </a:r>
            <a:r>
              <a:rPr kumimoji="0" sz="1800" b="0" i="0" u="none" strike="noStrike" kern="1200" cap="none" spc="0" normalizeH="0" baseline="0" noProof="0" dirty="0">
                <a:ln>
                  <a:noFill/>
                </a:ln>
                <a:solidFill>
                  <a:prstClr val="black"/>
                </a:solidFill>
                <a:effectLst/>
                <a:uLnTx/>
                <a:uFillTx/>
                <a:latin typeface="Calibri"/>
                <a:ea typeface="+mn-ea"/>
                <a:cs typeface="Calibri"/>
              </a:rPr>
              <a:t>the </a:t>
            </a:r>
            <a:r>
              <a:rPr kumimoji="0" sz="1800" b="0" i="0" u="none" strike="noStrike" kern="1200" cap="none" spc="-10" normalizeH="0" baseline="0" noProof="0" dirty="0">
                <a:ln>
                  <a:noFill/>
                </a:ln>
                <a:solidFill>
                  <a:prstClr val="black"/>
                </a:solidFill>
                <a:effectLst/>
                <a:uLnTx/>
                <a:uFillTx/>
                <a:latin typeface="Calibri"/>
                <a:ea typeface="+mn-ea"/>
                <a:cs typeface="Calibri"/>
              </a:rPr>
              <a:t>washing </a:t>
            </a:r>
            <a:r>
              <a:rPr kumimoji="0" sz="1800" b="0" i="0" u="none" strike="noStrike" kern="1200" cap="none" spc="0" normalizeH="0" baseline="0" noProof="0" dirty="0">
                <a:ln>
                  <a:noFill/>
                </a:ln>
                <a:solidFill>
                  <a:prstClr val="black"/>
                </a:solidFill>
                <a:effectLst/>
                <a:uLnTx/>
                <a:uFillTx/>
                <a:latin typeface="Calibri"/>
                <a:ea typeface="+mn-ea"/>
                <a:cs typeface="Calibri"/>
              </a:rPr>
              <a:t>machine </a:t>
            </a:r>
            <a:r>
              <a:rPr kumimoji="0" sz="1800" b="0" i="0" u="none" strike="noStrike" kern="1200" cap="none" spc="-5" normalizeH="0" baseline="0" noProof="0" dirty="0">
                <a:ln>
                  <a:noFill/>
                </a:ln>
                <a:solidFill>
                  <a:prstClr val="black"/>
                </a:solidFill>
                <a:effectLst/>
                <a:uLnTx/>
                <a:uFillTx/>
                <a:latin typeface="Calibri"/>
                <a:ea typeface="+mn-ea"/>
                <a:cs typeface="Calibri"/>
              </a:rPr>
              <a:t>(40oC)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re-used. The bag will </a:t>
            </a:r>
            <a:r>
              <a:rPr kumimoji="0" sz="1800" b="0" i="0" u="none" strike="noStrike" kern="1200" cap="none" spc="0" normalizeH="0" baseline="0" noProof="0" dirty="0">
                <a:ln>
                  <a:noFill/>
                </a:ln>
                <a:solidFill>
                  <a:prstClr val="black"/>
                </a:solidFill>
                <a:effectLst/>
                <a:uLnTx/>
                <a:uFillTx/>
                <a:latin typeface="Calibri"/>
                <a:ea typeface="+mn-ea"/>
                <a:cs typeface="Calibri"/>
              </a:rPr>
              <a:t>also </a:t>
            </a:r>
            <a:r>
              <a:rPr kumimoji="0" sz="1800" b="0" i="0" u="none" strike="noStrike" kern="1200" cap="none" spc="-5" normalizeH="0" baseline="0" noProof="0" dirty="0">
                <a:ln>
                  <a:noFill/>
                </a:ln>
                <a:solidFill>
                  <a:prstClr val="black"/>
                </a:solidFill>
                <a:effectLst/>
                <a:uLnTx/>
                <a:uFillTx/>
                <a:latin typeface="Calibri"/>
                <a:ea typeface="+mn-ea"/>
                <a:cs typeface="Calibri"/>
              </a:rPr>
              <a:t>be utilised  </a:t>
            </a:r>
            <a:r>
              <a:rPr kumimoji="0" sz="1800" b="0" i="0" u="none" strike="noStrike" kern="1200" cap="none" spc="-10" normalizeH="0" baseline="0" noProof="0" dirty="0">
                <a:ln>
                  <a:noFill/>
                </a:ln>
                <a:solidFill>
                  <a:prstClr val="black"/>
                </a:solidFill>
                <a:effectLst/>
                <a:uLnTx/>
                <a:uFillTx/>
                <a:latin typeface="Calibri"/>
                <a:ea typeface="+mn-ea"/>
                <a:cs typeface="Calibri"/>
              </a:rPr>
              <a:t>to </a:t>
            </a:r>
            <a:r>
              <a:rPr kumimoji="0" sz="1800" b="0" i="0" u="none" strike="noStrike" kern="1200" cap="none" spc="-5" normalizeH="0" baseline="0" noProof="0" dirty="0">
                <a:ln>
                  <a:noFill/>
                </a:ln>
                <a:solidFill>
                  <a:prstClr val="black"/>
                </a:solidFill>
                <a:effectLst/>
                <a:uLnTx/>
                <a:uFillTx/>
                <a:latin typeface="Calibri"/>
                <a:ea typeface="+mn-ea"/>
                <a:cs typeface="Calibri"/>
              </a:rPr>
              <a:t>ship </a:t>
            </a:r>
            <a:r>
              <a:rPr kumimoji="0" sz="1800" b="0" i="0" u="none" strike="noStrike" kern="1200" cap="none" spc="-10" normalizeH="0" baseline="0" noProof="0" dirty="0">
                <a:ln>
                  <a:noFill/>
                </a:ln>
                <a:solidFill>
                  <a:prstClr val="black"/>
                </a:solidFill>
                <a:effectLst/>
                <a:uLnTx/>
                <a:uFillTx/>
                <a:latin typeface="Calibri"/>
                <a:ea typeface="+mn-ea"/>
                <a:cs typeface="Calibri"/>
              </a:rPr>
              <a:t>contaminated garments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equipment </a:t>
            </a:r>
            <a:r>
              <a:rPr kumimoji="0" sz="1800" b="0" i="0" u="none" strike="noStrike" kern="1200" cap="none" spc="-10" normalizeH="0" baseline="0" noProof="0" dirty="0">
                <a:ln>
                  <a:noFill/>
                </a:ln>
                <a:solidFill>
                  <a:prstClr val="black"/>
                </a:solidFill>
                <a:effectLst/>
                <a:uLnTx/>
                <a:uFillTx/>
                <a:latin typeface="Calibri"/>
                <a:ea typeface="+mn-ea"/>
                <a:cs typeface="Calibri"/>
              </a:rPr>
              <a:t>to </a:t>
            </a:r>
            <a:r>
              <a:rPr kumimoji="0" sz="1800" b="0" i="0" u="none" strike="noStrike" kern="1200" cap="none" spc="0" normalizeH="0" baseline="0" noProof="0" dirty="0">
                <a:ln>
                  <a:noFill/>
                </a:ln>
                <a:solidFill>
                  <a:prstClr val="black"/>
                </a:solidFill>
                <a:effectLst/>
                <a:uLnTx/>
                <a:uFillTx/>
                <a:latin typeface="Calibri"/>
                <a:ea typeface="+mn-ea"/>
                <a:cs typeface="Calibri"/>
              </a:rPr>
              <a:t>the </a:t>
            </a:r>
            <a:r>
              <a:rPr kumimoji="0" sz="1800" b="0" i="0" u="none" strike="noStrike" kern="1200" cap="none" spc="-5" normalizeH="0" baseline="0" noProof="0" dirty="0">
                <a:ln>
                  <a:noFill/>
                </a:ln>
                <a:solidFill>
                  <a:prstClr val="black"/>
                </a:solidFill>
                <a:effectLst/>
                <a:uLnTx/>
                <a:uFillTx/>
                <a:latin typeface="Calibri"/>
                <a:ea typeface="+mn-ea"/>
                <a:cs typeface="Calibri"/>
              </a:rPr>
              <a:t>OEM </a:t>
            </a:r>
            <a:r>
              <a:rPr kumimoji="0" sz="1800" b="0" i="0" u="none" strike="noStrike" kern="1200" cap="none" spc="-15" normalizeH="0" baseline="0" noProof="0" dirty="0">
                <a:ln>
                  <a:noFill/>
                </a:ln>
                <a:solidFill>
                  <a:prstClr val="black"/>
                </a:solidFill>
                <a:effectLst/>
                <a:uLnTx/>
                <a:uFillTx/>
                <a:latin typeface="Calibri"/>
                <a:ea typeface="+mn-ea"/>
                <a:cs typeface="Calibri"/>
              </a:rPr>
              <a:t>for </a:t>
            </a:r>
            <a:r>
              <a:rPr kumimoji="0" sz="1800" b="0" i="0" u="none" strike="noStrike" kern="1200" cap="none" spc="-10" normalizeH="0" baseline="0" noProof="0" dirty="0">
                <a:ln>
                  <a:noFill/>
                </a:ln>
                <a:solidFill>
                  <a:prstClr val="black"/>
                </a:solidFill>
                <a:effectLst/>
                <a:uLnTx/>
                <a:uFillTx/>
                <a:latin typeface="Calibri"/>
                <a:ea typeface="+mn-ea"/>
                <a:cs typeface="Calibri"/>
              </a:rPr>
              <a:t>decon </a:t>
            </a:r>
            <a:r>
              <a:rPr kumimoji="0" sz="1800" b="0" i="0" u="none" strike="noStrike" kern="1200" cap="none" spc="-5" normalizeH="0" baseline="0" noProof="0" dirty="0">
                <a:ln>
                  <a:noFill/>
                </a:ln>
                <a:solidFill>
                  <a:prstClr val="black"/>
                </a:solidFill>
                <a:effectLst/>
                <a:uLnTx/>
                <a:uFillTx/>
                <a:latin typeface="Calibri"/>
                <a:ea typeface="+mn-ea"/>
                <a:cs typeface="Calibri"/>
              </a:rPr>
              <a:t>or  </a:t>
            </a:r>
            <a:r>
              <a:rPr kumimoji="0" sz="1800" b="0" i="0" u="none" strike="noStrike" kern="1200" cap="none" spc="-35" normalizeH="0" baseline="0" noProof="0" dirty="0">
                <a:ln>
                  <a:noFill/>
                </a:ln>
                <a:solidFill>
                  <a:prstClr val="black"/>
                </a:solidFill>
                <a:effectLst/>
                <a:uLnTx/>
                <a:uFillTx/>
                <a:latin typeface="Calibri"/>
                <a:ea typeface="+mn-ea"/>
                <a:cs typeface="Calibri"/>
              </a:rPr>
              <a:t>repair.</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p:nvPr/>
        </p:nvSpPr>
        <p:spPr>
          <a:xfrm>
            <a:off x="42671" y="74676"/>
            <a:ext cx="923544" cy="1101852"/>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4105655" y="6137146"/>
            <a:ext cx="8086343" cy="675132"/>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10960607" y="39623"/>
            <a:ext cx="1129283" cy="1254252"/>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p:nvPr/>
        </p:nvSpPr>
        <p:spPr>
          <a:xfrm>
            <a:off x="8071104" y="1796795"/>
            <a:ext cx="4018788" cy="2691384"/>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p:nvPr/>
        </p:nvSpPr>
        <p:spPr>
          <a:xfrm>
            <a:off x="4587240" y="2840735"/>
            <a:ext cx="4343400" cy="3496055"/>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49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96811" y="2087879"/>
            <a:ext cx="3491865" cy="3354704"/>
          </a:xfrm>
          <a:custGeom>
            <a:avLst/>
            <a:gdLst/>
            <a:ahLst/>
            <a:cxnLst/>
            <a:rect l="l" t="t" r="r" b="b"/>
            <a:pathLst>
              <a:path w="3491865" h="3354704">
                <a:moveTo>
                  <a:pt x="0" y="1677162"/>
                </a:moveTo>
                <a:lnTo>
                  <a:pt x="670" y="1630220"/>
                </a:lnTo>
                <a:lnTo>
                  <a:pt x="2670" y="1583597"/>
                </a:lnTo>
                <a:lnTo>
                  <a:pt x="5983" y="1537310"/>
                </a:lnTo>
                <a:lnTo>
                  <a:pt x="10590" y="1491376"/>
                </a:lnTo>
                <a:lnTo>
                  <a:pt x="16474" y="1445811"/>
                </a:lnTo>
                <a:lnTo>
                  <a:pt x="23618" y="1400632"/>
                </a:lnTo>
                <a:lnTo>
                  <a:pt x="32004" y="1355856"/>
                </a:lnTo>
                <a:lnTo>
                  <a:pt x="41614" y="1311500"/>
                </a:lnTo>
                <a:lnTo>
                  <a:pt x="52432" y="1267580"/>
                </a:lnTo>
                <a:lnTo>
                  <a:pt x="64440" y="1224114"/>
                </a:lnTo>
                <a:lnTo>
                  <a:pt x="77619" y="1181118"/>
                </a:lnTo>
                <a:lnTo>
                  <a:pt x="91953" y="1138610"/>
                </a:lnTo>
                <a:lnTo>
                  <a:pt x="107425" y="1096605"/>
                </a:lnTo>
                <a:lnTo>
                  <a:pt x="124016" y="1055121"/>
                </a:lnTo>
                <a:lnTo>
                  <a:pt x="141709" y="1014174"/>
                </a:lnTo>
                <a:lnTo>
                  <a:pt x="160487" y="973782"/>
                </a:lnTo>
                <a:lnTo>
                  <a:pt x="180332" y="933961"/>
                </a:lnTo>
                <a:lnTo>
                  <a:pt x="201227" y="894728"/>
                </a:lnTo>
                <a:lnTo>
                  <a:pt x="223153" y="856100"/>
                </a:lnTo>
                <a:lnTo>
                  <a:pt x="246095" y="818094"/>
                </a:lnTo>
                <a:lnTo>
                  <a:pt x="270034" y="780726"/>
                </a:lnTo>
                <a:lnTo>
                  <a:pt x="294952" y="744013"/>
                </a:lnTo>
                <a:lnTo>
                  <a:pt x="320833" y="707972"/>
                </a:lnTo>
                <a:lnTo>
                  <a:pt x="347658" y="672620"/>
                </a:lnTo>
                <a:lnTo>
                  <a:pt x="375411" y="637974"/>
                </a:lnTo>
                <a:lnTo>
                  <a:pt x="404073" y="604051"/>
                </a:lnTo>
                <a:lnTo>
                  <a:pt x="433627" y="570867"/>
                </a:lnTo>
                <a:lnTo>
                  <a:pt x="464056" y="538439"/>
                </a:lnTo>
                <a:lnTo>
                  <a:pt x="495342" y="506784"/>
                </a:lnTo>
                <a:lnTo>
                  <a:pt x="527468" y="475919"/>
                </a:lnTo>
                <a:lnTo>
                  <a:pt x="560417" y="445860"/>
                </a:lnTo>
                <a:lnTo>
                  <a:pt x="594169" y="416625"/>
                </a:lnTo>
                <a:lnTo>
                  <a:pt x="628709" y="388230"/>
                </a:lnTo>
                <a:lnTo>
                  <a:pt x="664019" y="360693"/>
                </a:lnTo>
                <a:lnTo>
                  <a:pt x="700081" y="334029"/>
                </a:lnTo>
                <a:lnTo>
                  <a:pt x="736878" y="308256"/>
                </a:lnTo>
                <a:lnTo>
                  <a:pt x="774392" y="283390"/>
                </a:lnTo>
                <a:lnTo>
                  <a:pt x="812606" y="259449"/>
                </a:lnTo>
                <a:lnTo>
                  <a:pt x="851502" y="236449"/>
                </a:lnTo>
                <a:lnTo>
                  <a:pt x="891062" y="214407"/>
                </a:lnTo>
                <a:lnTo>
                  <a:pt x="931270" y="193340"/>
                </a:lnTo>
                <a:lnTo>
                  <a:pt x="972108" y="173265"/>
                </a:lnTo>
                <a:lnTo>
                  <a:pt x="1013558" y="154198"/>
                </a:lnTo>
                <a:lnTo>
                  <a:pt x="1055602" y="136156"/>
                </a:lnTo>
                <a:lnTo>
                  <a:pt x="1098224" y="119156"/>
                </a:lnTo>
                <a:lnTo>
                  <a:pt x="1141406" y="103216"/>
                </a:lnTo>
                <a:lnTo>
                  <a:pt x="1185129" y="88351"/>
                </a:lnTo>
                <a:lnTo>
                  <a:pt x="1229378" y="74578"/>
                </a:lnTo>
                <a:lnTo>
                  <a:pt x="1274134" y="61915"/>
                </a:lnTo>
                <a:lnTo>
                  <a:pt x="1319379" y="50378"/>
                </a:lnTo>
                <a:lnTo>
                  <a:pt x="1365097" y="39984"/>
                </a:lnTo>
                <a:lnTo>
                  <a:pt x="1411270" y="30750"/>
                </a:lnTo>
                <a:lnTo>
                  <a:pt x="1457880" y="22693"/>
                </a:lnTo>
                <a:lnTo>
                  <a:pt x="1504909" y="15829"/>
                </a:lnTo>
                <a:lnTo>
                  <a:pt x="1552341" y="10175"/>
                </a:lnTo>
                <a:lnTo>
                  <a:pt x="1600158" y="5748"/>
                </a:lnTo>
                <a:lnTo>
                  <a:pt x="1648342" y="2566"/>
                </a:lnTo>
                <a:lnTo>
                  <a:pt x="1696876" y="644"/>
                </a:lnTo>
                <a:lnTo>
                  <a:pt x="1745741" y="0"/>
                </a:lnTo>
                <a:lnTo>
                  <a:pt x="1794607" y="644"/>
                </a:lnTo>
                <a:lnTo>
                  <a:pt x="1843141" y="2566"/>
                </a:lnTo>
                <a:lnTo>
                  <a:pt x="1891325" y="5748"/>
                </a:lnTo>
                <a:lnTo>
                  <a:pt x="1939142" y="10175"/>
                </a:lnTo>
                <a:lnTo>
                  <a:pt x="1986574" y="15829"/>
                </a:lnTo>
                <a:lnTo>
                  <a:pt x="2033603" y="22693"/>
                </a:lnTo>
                <a:lnTo>
                  <a:pt x="2080213" y="30750"/>
                </a:lnTo>
                <a:lnTo>
                  <a:pt x="2126386" y="39984"/>
                </a:lnTo>
                <a:lnTo>
                  <a:pt x="2172104" y="50378"/>
                </a:lnTo>
                <a:lnTo>
                  <a:pt x="2217349" y="61915"/>
                </a:lnTo>
                <a:lnTo>
                  <a:pt x="2262105" y="74578"/>
                </a:lnTo>
                <a:lnTo>
                  <a:pt x="2306354" y="88351"/>
                </a:lnTo>
                <a:lnTo>
                  <a:pt x="2350077" y="103216"/>
                </a:lnTo>
                <a:lnTo>
                  <a:pt x="2393259" y="119156"/>
                </a:lnTo>
                <a:lnTo>
                  <a:pt x="2435881" y="136156"/>
                </a:lnTo>
                <a:lnTo>
                  <a:pt x="2477925" y="154198"/>
                </a:lnTo>
                <a:lnTo>
                  <a:pt x="2519375" y="173265"/>
                </a:lnTo>
                <a:lnTo>
                  <a:pt x="2560213" y="193340"/>
                </a:lnTo>
                <a:lnTo>
                  <a:pt x="2600421" y="214407"/>
                </a:lnTo>
                <a:lnTo>
                  <a:pt x="2639981" y="236449"/>
                </a:lnTo>
                <a:lnTo>
                  <a:pt x="2678877" y="259449"/>
                </a:lnTo>
                <a:lnTo>
                  <a:pt x="2717091" y="283390"/>
                </a:lnTo>
                <a:lnTo>
                  <a:pt x="2754605" y="308256"/>
                </a:lnTo>
                <a:lnTo>
                  <a:pt x="2791402" y="334029"/>
                </a:lnTo>
                <a:lnTo>
                  <a:pt x="2827464" y="360693"/>
                </a:lnTo>
                <a:lnTo>
                  <a:pt x="2862774" y="388230"/>
                </a:lnTo>
                <a:lnTo>
                  <a:pt x="2897314" y="416625"/>
                </a:lnTo>
                <a:lnTo>
                  <a:pt x="2931066" y="445860"/>
                </a:lnTo>
                <a:lnTo>
                  <a:pt x="2964015" y="475919"/>
                </a:lnTo>
                <a:lnTo>
                  <a:pt x="2996141" y="506784"/>
                </a:lnTo>
                <a:lnTo>
                  <a:pt x="3027427" y="538439"/>
                </a:lnTo>
                <a:lnTo>
                  <a:pt x="3057856" y="570867"/>
                </a:lnTo>
                <a:lnTo>
                  <a:pt x="3087410" y="604051"/>
                </a:lnTo>
                <a:lnTo>
                  <a:pt x="3116072" y="637974"/>
                </a:lnTo>
                <a:lnTo>
                  <a:pt x="3143825" y="672620"/>
                </a:lnTo>
                <a:lnTo>
                  <a:pt x="3170650" y="707972"/>
                </a:lnTo>
                <a:lnTo>
                  <a:pt x="3196531" y="744013"/>
                </a:lnTo>
                <a:lnTo>
                  <a:pt x="3221449" y="780726"/>
                </a:lnTo>
                <a:lnTo>
                  <a:pt x="3245388" y="818094"/>
                </a:lnTo>
                <a:lnTo>
                  <a:pt x="3268330" y="856100"/>
                </a:lnTo>
                <a:lnTo>
                  <a:pt x="3290256" y="894728"/>
                </a:lnTo>
                <a:lnTo>
                  <a:pt x="3311151" y="933961"/>
                </a:lnTo>
                <a:lnTo>
                  <a:pt x="3330996" y="973782"/>
                </a:lnTo>
                <a:lnTo>
                  <a:pt x="3349774" y="1014174"/>
                </a:lnTo>
                <a:lnTo>
                  <a:pt x="3367467" y="1055121"/>
                </a:lnTo>
                <a:lnTo>
                  <a:pt x="3384058" y="1096605"/>
                </a:lnTo>
                <a:lnTo>
                  <a:pt x="3399530" y="1138610"/>
                </a:lnTo>
                <a:lnTo>
                  <a:pt x="3413864" y="1181118"/>
                </a:lnTo>
                <a:lnTo>
                  <a:pt x="3427043" y="1224114"/>
                </a:lnTo>
                <a:lnTo>
                  <a:pt x="3439051" y="1267580"/>
                </a:lnTo>
                <a:lnTo>
                  <a:pt x="3449869" y="1311500"/>
                </a:lnTo>
                <a:lnTo>
                  <a:pt x="3459479" y="1355856"/>
                </a:lnTo>
                <a:lnTo>
                  <a:pt x="3467865" y="1400632"/>
                </a:lnTo>
                <a:lnTo>
                  <a:pt x="3475009" y="1445811"/>
                </a:lnTo>
                <a:lnTo>
                  <a:pt x="3480893" y="1491376"/>
                </a:lnTo>
                <a:lnTo>
                  <a:pt x="3485500" y="1537310"/>
                </a:lnTo>
                <a:lnTo>
                  <a:pt x="3488813" y="1583597"/>
                </a:lnTo>
                <a:lnTo>
                  <a:pt x="3490813" y="1630220"/>
                </a:lnTo>
                <a:lnTo>
                  <a:pt x="3491484" y="1677162"/>
                </a:lnTo>
                <a:lnTo>
                  <a:pt x="3490813" y="1724103"/>
                </a:lnTo>
                <a:lnTo>
                  <a:pt x="3488813" y="1770726"/>
                </a:lnTo>
                <a:lnTo>
                  <a:pt x="3485500" y="1817013"/>
                </a:lnTo>
                <a:lnTo>
                  <a:pt x="3480893" y="1862947"/>
                </a:lnTo>
                <a:lnTo>
                  <a:pt x="3475009" y="1908512"/>
                </a:lnTo>
                <a:lnTo>
                  <a:pt x="3467865" y="1953691"/>
                </a:lnTo>
                <a:lnTo>
                  <a:pt x="3459479" y="1998467"/>
                </a:lnTo>
                <a:lnTo>
                  <a:pt x="3449869" y="2042823"/>
                </a:lnTo>
                <a:lnTo>
                  <a:pt x="3439051" y="2086743"/>
                </a:lnTo>
                <a:lnTo>
                  <a:pt x="3427043" y="2130209"/>
                </a:lnTo>
                <a:lnTo>
                  <a:pt x="3413864" y="2173205"/>
                </a:lnTo>
                <a:lnTo>
                  <a:pt x="3399530" y="2215713"/>
                </a:lnTo>
                <a:lnTo>
                  <a:pt x="3384058" y="2257718"/>
                </a:lnTo>
                <a:lnTo>
                  <a:pt x="3367467" y="2299202"/>
                </a:lnTo>
                <a:lnTo>
                  <a:pt x="3349774" y="2340149"/>
                </a:lnTo>
                <a:lnTo>
                  <a:pt x="3330996" y="2380541"/>
                </a:lnTo>
                <a:lnTo>
                  <a:pt x="3311151" y="2420362"/>
                </a:lnTo>
                <a:lnTo>
                  <a:pt x="3290256" y="2459595"/>
                </a:lnTo>
                <a:lnTo>
                  <a:pt x="3268330" y="2498223"/>
                </a:lnTo>
                <a:lnTo>
                  <a:pt x="3245388" y="2536229"/>
                </a:lnTo>
                <a:lnTo>
                  <a:pt x="3221449" y="2573597"/>
                </a:lnTo>
                <a:lnTo>
                  <a:pt x="3196531" y="2610310"/>
                </a:lnTo>
                <a:lnTo>
                  <a:pt x="3170650" y="2646351"/>
                </a:lnTo>
                <a:lnTo>
                  <a:pt x="3143825" y="2681703"/>
                </a:lnTo>
                <a:lnTo>
                  <a:pt x="3116072" y="2716349"/>
                </a:lnTo>
                <a:lnTo>
                  <a:pt x="3087410" y="2750272"/>
                </a:lnTo>
                <a:lnTo>
                  <a:pt x="3057856" y="2783456"/>
                </a:lnTo>
                <a:lnTo>
                  <a:pt x="3027427" y="2815884"/>
                </a:lnTo>
                <a:lnTo>
                  <a:pt x="2996141" y="2847539"/>
                </a:lnTo>
                <a:lnTo>
                  <a:pt x="2964015" y="2878404"/>
                </a:lnTo>
                <a:lnTo>
                  <a:pt x="2931066" y="2908463"/>
                </a:lnTo>
                <a:lnTo>
                  <a:pt x="2897314" y="2937698"/>
                </a:lnTo>
                <a:lnTo>
                  <a:pt x="2862774" y="2966093"/>
                </a:lnTo>
                <a:lnTo>
                  <a:pt x="2827464" y="2993630"/>
                </a:lnTo>
                <a:lnTo>
                  <a:pt x="2791402" y="3020294"/>
                </a:lnTo>
                <a:lnTo>
                  <a:pt x="2754605" y="3046067"/>
                </a:lnTo>
                <a:lnTo>
                  <a:pt x="2717091" y="3070933"/>
                </a:lnTo>
                <a:lnTo>
                  <a:pt x="2678877" y="3094874"/>
                </a:lnTo>
                <a:lnTo>
                  <a:pt x="2639981" y="3117874"/>
                </a:lnTo>
                <a:lnTo>
                  <a:pt x="2600421" y="3139916"/>
                </a:lnTo>
                <a:lnTo>
                  <a:pt x="2560213" y="3160983"/>
                </a:lnTo>
                <a:lnTo>
                  <a:pt x="2519375" y="3181058"/>
                </a:lnTo>
                <a:lnTo>
                  <a:pt x="2477925" y="3200125"/>
                </a:lnTo>
                <a:lnTo>
                  <a:pt x="2435881" y="3218167"/>
                </a:lnTo>
                <a:lnTo>
                  <a:pt x="2393259" y="3235167"/>
                </a:lnTo>
                <a:lnTo>
                  <a:pt x="2350077" y="3251107"/>
                </a:lnTo>
                <a:lnTo>
                  <a:pt x="2306354" y="3265972"/>
                </a:lnTo>
                <a:lnTo>
                  <a:pt x="2262105" y="3279745"/>
                </a:lnTo>
                <a:lnTo>
                  <a:pt x="2217349" y="3292408"/>
                </a:lnTo>
                <a:lnTo>
                  <a:pt x="2172104" y="3303945"/>
                </a:lnTo>
                <a:lnTo>
                  <a:pt x="2126386" y="3314339"/>
                </a:lnTo>
                <a:lnTo>
                  <a:pt x="2080213" y="3323573"/>
                </a:lnTo>
                <a:lnTo>
                  <a:pt x="2033603" y="3331630"/>
                </a:lnTo>
                <a:lnTo>
                  <a:pt x="1986574" y="3338494"/>
                </a:lnTo>
                <a:lnTo>
                  <a:pt x="1939142" y="3344148"/>
                </a:lnTo>
                <a:lnTo>
                  <a:pt x="1891325" y="3348575"/>
                </a:lnTo>
                <a:lnTo>
                  <a:pt x="1843141" y="3351757"/>
                </a:lnTo>
                <a:lnTo>
                  <a:pt x="1794607" y="3353679"/>
                </a:lnTo>
                <a:lnTo>
                  <a:pt x="1745741" y="3354324"/>
                </a:lnTo>
                <a:lnTo>
                  <a:pt x="1696876" y="3353679"/>
                </a:lnTo>
                <a:lnTo>
                  <a:pt x="1648342" y="3351757"/>
                </a:lnTo>
                <a:lnTo>
                  <a:pt x="1600158" y="3348575"/>
                </a:lnTo>
                <a:lnTo>
                  <a:pt x="1552341" y="3344148"/>
                </a:lnTo>
                <a:lnTo>
                  <a:pt x="1504909" y="3338494"/>
                </a:lnTo>
                <a:lnTo>
                  <a:pt x="1457880" y="3331630"/>
                </a:lnTo>
                <a:lnTo>
                  <a:pt x="1411270" y="3323573"/>
                </a:lnTo>
                <a:lnTo>
                  <a:pt x="1365097" y="3314339"/>
                </a:lnTo>
                <a:lnTo>
                  <a:pt x="1319379" y="3303945"/>
                </a:lnTo>
                <a:lnTo>
                  <a:pt x="1274134" y="3292408"/>
                </a:lnTo>
                <a:lnTo>
                  <a:pt x="1229378" y="3279745"/>
                </a:lnTo>
                <a:lnTo>
                  <a:pt x="1185129" y="3265972"/>
                </a:lnTo>
                <a:lnTo>
                  <a:pt x="1141406" y="3251107"/>
                </a:lnTo>
                <a:lnTo>
                  <a:pt x="1098224" y="3235167"/>
                </a:lnTo>
                <a:lnTo>
                  <a:pt x="1055602" y="3218167"/>
                </a:lnTo>
                <a:lnTo>
                  <a:pt x="1013558" y="3200125"/>
                </a:lnTo>
                <a:lnTo>
                  <a:pt x="972108" y="3181058"/>
                </a:lnTo>
                <a:lnTo>
                  <a:pt x="931270" y="3160983"/>
                </a:lnTo>
                <a:lnTo>
                  <a:pt x="891062" y="3139916"/>
                </a:lnTo>
                <a:lnTo>
                  <a:pt x="851502" y="3117874"/>
                </a:lnTo>
                <a:lnTo>
                  <a:pt x="812606" y="3094874"/>
                </a:lnTo>
                <a:lnTo>
                  <a:pt x="774392" y="3070933"/>
                </a:lnTo>
                <a:lnTo>
                  <a:pt x="736878" y="3046067"/>
                </a:lnTo>
                <a:lnTo>
                  <a:pt x="700081" y="3020294"/>
                </a:lnTo>
                <a:lnTo>
                  <a:pt x="664019" y="2993630"/>
                </a:lnTo>
                <a:lnTo>
                  <a:pt x="628709" y="2966093"/>
                </a:lnTo>
                <a:lnTo>
                  <a:pt x="594169" y="2937698"/>
                </a:lnTo>
                <a:lnTo>
                  <a:pt x="560417" y="2908463"/>
                </a:lnTo>
                <a:lnTo>
                  <a:pt x="527468" y="2878404"/>
                </a:lnTo>
                <a:lnTo>
                  <a:pt x="495342" y="2847539"/>
                </a:lnTo>
                <a:lnTo>
                  <a:pt x="464056" y="2815884"/>
                </a:lnTo>
                <a:lnTo>
                  <a:pt x="433627" y="2783456"/>
                </a:lnTo>
                <a:lnTo>
                  <a:pt x="404073" y="2750272"/>
                </a:lnTo>
                <a:lnTo>
                  <a:pt x="375411" y="2716349"/>
                </a:lnTo>
                <a:lnTo>
                  <a:pt x="347658" y="2681703"/>
                </a:lnTo>
                <a:lnTo>
                  <a:pt x="320833" y="2646351"/>
                </a:lnTo>
                <a:lnTo>
                  <a:pt x="294952" y="2610310"/>
                </a:lnTo>
                <a:lnTo>
                  <a:pt x="270034" y="2573597"/>
                </a:lnTo>
                <a:lnTo>
                  <a:pt x="246095" y="2536229"/>
                </a:lnTo>
                <a:lnTo>
                  <a:pt x="223153" y="2498223"/>
                </a:lnTo>
                <a:lnTo>
                  <a:pt x="201227" y="2459595"/>
                </a:lnTo>
                <a:lnTo>
                  <a:pt x="180332" y="2420362"/>
                </a:lnTo>
                <a:lnTo>
                  <a:pt x="160487" y="2380541"/>
                </a:lnTo>
                <a:lnTo>
                  <a:pt x="141709" y="2340149"/>
                </a:lnTo>
                <a:lnTo>
                  <a:pt x="124016" y="2299202"/>
                </a:lnTo>
                <a:lnTo>
                  <a:pt x="107425" y="2257718"/>
                </a:lnTo>
                <a:lnTo>
                  <a:pt x="91953" y="2215713"/>
                </a:lnTo>
                <a:lnTo>
                  <a:pt x="77619" y="2173205"/>
                </a:lnTo>
                <a:lnTo>
                  <a:pt x="64440" y="2130209"/>
                </a:lnTo>
                <a:lnTo>
                  <a:pt x="52432" y="2086743"/>
                </a:lnTo>
                <a:lnTo>
                  <a:pt x="41614" y="2042823"/>
                </a:lnTo>
                <a:lnTo>
                  <a:pt x="32004" y="1998467"/>
                </a:lnTo>
                <a:lnTo>
                  <a:pt x="23618" y="1953691"/>
                </a:lnTo>
                <a:lnTo>
                  <a:pt x="16474" y="1908512"/>
                </a:lnTo>
                <a:lnTo>
                  <a:pt x="10590" y="1862947"/>
                </a:lnTo>
                <a:lnTo>
                  <a:pt x="5983" y="1817013"/>
                </a:lnTo>
                <a:lnTo>
                  <a:pt x="2670" y="1770726"/>
                </a:lnTo>
                <a:lnTo>
                  <a:pt x="670" y="1724103"/>
                </a:lnTo>
                <a:lnTo>
                  <a:pt x="0" y="1677162"/>
                </a:lnTo>
                <a:close/>
              </a:path>
            </a:pathLst>
          </a:custGeom>
          <a:ln w="76200">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6661022" y="2171954"/>
            <a:ext cx="3129305" cy="309794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8055864" y="1240536"/>
            <a:ext cx="469392" cy="136550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1425194" y="407543"/>
            <a:ext cx="1318259" cy="67056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479801" y="407543"/>
            <a:ext cx="2374265" cy="67056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4557395" y="407543"/>
            <a:ext cx="2064639" cy="67056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225294" y="1989708"/>
            <a:ext cx="466344" cy="43433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2225039" y="2387727"/>
            <a:ext cx="233679" cy="0"/>
          </a:xfrm>
          <a:custGeom>
            <a:avLst/>
            <a:gdLst/>
            <a:ahLst/>
            <a:cxnLst/>
            <a:rect l="l" t="t" r="r" b="b"/>
            <a:pathLst>
              <a:path w="233680">
                <a:moveTo>
                  <a:pt x="0" y="0"/>
                </a:moveTo>
                <a:lnTo>
                  <a:pt x="233172" y="0"/>
                </a:lnTo>
              </a:path>
            </a:pathLst>
          </a:custGeom>
          <a:ln w="7619">
            <a:solidFill>
              <a:srgbClr val="FF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2458466" y="1995804"/>
            <a:ext cx="1973326" cy="426720"/>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2225294" y="2500248"/>
            <a:ext cx="490728" cy="434339"/>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2225039" y="2898266"/>
            <a:ext cx="245745" cy="0"/>
          </a:xfrm>
          <a:custGeom>
            <a:avLst/>
            <a:gdLst/>
            <a:ahLst/>
            <a:cxnLst/>
            <a:rect l="l" t="t" r="r" b="b"/>
            <a:pathLst>
              <a:path w="245744">
                <a:moveTo>
                  <a:pt x="0" y="0"/>
                </a:moveTo>
                <a:lnTo>
                  <a:pt x="245363" y="0"/>
                </a:lnTo>
              </a:path>
            </a:pathLst>
          </a:custGeom>
          <a:ln w="7620">
            <a:solidFill>
              <a:srgbClr val="FF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2470657" y="2506345"/>
            <a:ext cx="3503168" cy="42672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2225294" y="3012694"/>
            <a:ext cx="463295" cy="434339"/>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2225039" y="3410330"/>
            <a:ext cx="231775" cy="0"/>
          </a:xfrm>
          <a:custGeom>
            <a:avLst/>
            <a:gdLst/>
            <a:ahLst/>
            <a:cxnLst/>
            <a:rect l="l" t="t" r="r" b="b"/>
            <a:pathLst>
              <a:path w="231775">
                <a:moveTo>
                  <a:pt x="0" y="0"/>
                </a:moveTo>
                <a:lnTo>
                  <a:pt x="231648" y="0"/>
                </a:lnTo>
              </a:path>
            </a:pathLst>
          </a:custGeom>
          <a:ln w="7620">
            <a:solidFill>
              <a:srgbClr val="FF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2456942" y="3018789"/>
            <a:ext cx="575056" cy="426720"/>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2225294" y="3523234"/>
            <a:ext cx="463295" cy="434339"/>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2225039" y="3920871"/>
            <a:ext cx="231775" cy="0"/>
          </a:xfrm>
          <a:custGeom>
            <a:avLst/>
            <a:gdLst/>
            <a:ahLst/>
            <a:cxnLst/>
            <a:rect l="l" t="t" r="r" b="b"/>
            <a:pathLst>
              <a:path w="231775">
                <a:moveTo>
                  <a:pt x="0" y="0"/>
                </a:moveTo>
                <a:lnTo>
                  <a:pt x="231648" y="0"/>
                </a:lnTo>
              </a:path>
            </a:pathLst>
          </a:custGeom>
          <a:ln w="7619">
            <a:solidFill>
              <a:srgbClr val="FF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p:nvPr/>
        </p:nvSpPr>
        <p:spPr>
          <a:xfrm>
            <a:off x="2456942" y="3529329"/>
            <a:ext cx="1517650" cy="426720"/>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p:nvPr/>
        </p:nvSpPr>
        <p:spPr>
          <a:xfrm>
            <a:off x="2225294" y="4033773"/>
            <a:ext cx="210312" cy="434339"/>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object 21"/>
          <p:cNvSpPr/>
          <p:nvPr/>
        </p:nvSpPr>
        <p:spPr>
          <a:xfrm>
            <a:off x="2225039" y="4431411"/>
            <a:ext cx="105410" cy="0"/>
          </a:xfrm>
          <a:custGeom>
            <a:avLst/>
            <a:gdLst/>
            <a:ahLst/>
            <a:cxnLst/>
            <a:rect l="l" t="t" r="r" b="b"/>
            <a:pathLst>
              <a:path w="105410">
                <a:moveTo>
                  <a:pt x="0" y="0"/>
                </a:moveTo>
                <a:lnTo>
                  <a:pt x="105156" y="0"/>
                </a:lnTo>
              </a:path>
            </a:pathLst>
          </a:custGeom>
          <a:ln w="7619">
            <a:solidFill>
              <a:srgbClr val="FF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2" name="object 22"/>
          <p:cNvSpPr/>
          <p:nvPr/>
        </p:nvSpPr>
        <p:spPr>
          <a:xfrm>
            <a:off x="2330450" y="4039870"/>
            <a:ext cx="1722754" cy="426719"/>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3" name="object 23"/>
          <p:cNvSpPr/>
          <p:nvPr/>
        </p:nvSpPr>
        <p:spPr>
          <a:xfrm>
            <a:off x="2225294" y="4546091"/>
            <a:ext cx="512063" cy="434340"/>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4" name="object 24"/>
          <p:cNvSpPr/>
          <p:nvPr/>
        </p:nvSpPr>
        <p:spPr>
          <a:xfrm>
            <a:off x="2225039" y="4943475"/>
            <a:ext cx="256540" cy="0"/>
          </a:xfrm>
          <a:custGeom>
            <a:avLst/>
            <a:gdLst/>
            <a:ahLst/>
            <a:cxnLst/>
            <a:rect l="l" t="t" r="r" b="b"/>
            <a:pathLst>
              <a:path w="256539">
                <a:moveTo>
                  <a:pt x="0" y="0"/>
                </a:moveTo>
                <a:lnTo>
                  <a:pt x="256031" y="0"/>
                </a:lnTo>
              </a:path>
            </a:pathLst>
          </a:custGeom>
          <a:ln w="7620">
            <a:solidFill>
              <a:srgbClr val="FF3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5" name="object 25"/>
          <p:cNvSpPr/>
          <p:nvPr/>
        </p:nvSpPr>
        <p:spPr>
          <a:xfrm>
            <a:off x="2481326" y="4552188"/>
            <a:ext cx="1457705" cy="42671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6" name="object 26"/>
          <p:cNvSpPr/>
          <p:nvPr/>
        </p:nvSpPr>
        <p:spPr>
          <a:xfrm>
            <a:off x="353568" y="5442203"/>
            <a:ext cx="841247" cy="1143000"/>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7" name="object 27"/>
          <p:cNvSpPr/>
          <p:nvPr/>
        </p:nvSpPr>
        <p:spPr>
          <a:xfrm>
            <a:off x="8101583" y="1991867"/>
            <a:ext cx="359664" cy="359663"/>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8" name="object 28"/>
          <p:cNvSpPr/>
          <p:nvPr/>
        </p:nvSpPr>
        <p:spPr>
          <a:xfrm>
            <a:off x="8968740" y="4413503"/>
            <a:ext cx="893063" cy="891540"/>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9" name="object 29"/>
          <p:cNvSpPr/>
          <p:nvPr/>
        </p:nvSpPr>
        <p:spPr>
          <a:xfrm>
            <a:off x="9607294" y="2854451"/>
            <a:ext cx="673608" cy="1254252"/>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0" name="object 30"/>
          <p:cNvSpPr/>
          <p:nvPr/>
        </p:nvSpPr>
        <p:spPr>
          <a:xfrm>
            <a:off x="6961631" y="1969007"/>
            <a:ext cx="711707" cy="562356"/>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1" name="object 31"/>
          <p:cNvSpPr/>
          <p:nvPr/>
        </p:nvSpPr>
        <p:spPr>
          <a:xfrm>
            <a:off x="6217920" y="2854451"/>
            <a:ext cx="673608" cy="1254252"/>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2" name="object 32"/>
          <p:cNvSpPr/>
          <p:nvPr/>
        </p:nvSpPr>
        <p:spPr>
          <a:xfrm>
            <a:off x="8968740" y="1556003"/>
            <a:ext cx="478535" cy="1298448"/>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p:nvPr/>
        </p:nvSpPr>
        <p:spPr>
          <a:xfrm>
            <a:off x="8638031" y="2096642"/>
            <a:ext cx="92710" cy="88900"/>
          </a:xfrm>
          <a:custGeom>
            <a:avLst/>
            <a:gdLst/>
            <a:ahLst/>
            <a:cxnLst/>
            <a:rect l="l" t="t" r="r" b="b"/>
            <a:pathLst>
              <a:path w="92709" h="88900">
                <a:moveTo>
                  <a:pt x="23622" y="0"/>
                </a:moveTo>
                <a:lnTo>
                  <a:pt x="49275" y="49276"/>
                </a:lnTo>
                <a:lnTo>
                  <a:pt x="0" y="74803"/>
                </a:lnTo>
                <a:lnTo>
                  <a:pt x="43434" y="88519"/>
                </a:lnTo>
                <a:lnTo>
                  <a:pt x="92710" y="62992"/>
                </a:lnTo>
                <a:lnTo>
                  <a:pt x="67056" y="13716"/>
                </a:lnTo>
                <a:lnTo>
                  <a:pt x="23622"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4" name="object 34"/>
          <p:cNvSpPr/>
          <p:nvPr/>
        </p:nvSpPr>
        <p:spPr>
          <a:xfrm>
            <a:off x="8638031" y="2096642"/>
            <a:ext cx="92710" cy="88900"/>
          </a:xfrm>
          <a:custGeom>
            <a:avLst/>
            <a:gdLst/>
            <a:ahLst/>
            <a:cxnLst/>
            <a:rect l="l" t="t" r="r" b="b"/>
            <a:pathLst>
              <a:path w="92709" h="88900">
                <a:moveTo>
                  <a:pt x="23622" y="0"/>
                </a:moveTo>
                <a:lnTo>
                  <a:pt x="67056" y="13716"/>
                </a:lnTo>
                <a:lnTo>
                  <a:pt x="92710" y="62992"/>
                </a:lnTo>
                <a:lnTo>
                  <a:pt x="43434" y="88519"/>
                </a:lnTo>
                <a:lnTo>
                  <a:pt x="0" y="74803"/>
                </a:lnTo>
                <a:lnTo>
                  <a:pt x="49275" y="49276"/>
                </a:lnTo>
                <a:lnTo>
                  <a:pt x="2362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5" name="object 35"/>
          <p:cNvSpPr/>
          <p:nvPr/>
        </p:nvSpPr>
        <p:spPr>
          <a:xfrm>
            <a:off x="9552940" y="2659888"/>
            <a:ext cx="89535" cy="90170"/>
          </a:xfrm>
          <a:custGeom>
            <a:avLst/>
            <a:gdLst/>
            <a:ahLst/>
            <a:cxnLst/>
            <a:rect l="l" t="t" r="r" b="b"/>
            <a:pathLst>
              <a:path w="89534" h="90169">
                <a:moveTo>
                  <a:pt x="0" y="50926"/>
                </a:moveTo>
                <a:lnTo>
                  <a:pt x="29590" y="85598"/>
                </a:lnTo>
                <a:lnTo>
                  <a:pt x="84835" y="89915"/>
                </a:lnTo>
                <a:lnTo>
                  <a:pt x="87625" y="55245"/>
                </a:lnTo>
                <a:lnTo>
                  <a:pt x="55244" y="55245"/>
                </a:lnTo>
                <a:lnTo>
                  <a:pt x="0" y="50926"/>
                </a:lnTo>
                <a:close/>
              </a:path>
              <a:path w="89534" h="90169">
                <a:moveTo>
                  <a:pt x="59689" y="0"/>
                </a:moveTo>
                <a:lnTo>
                  <a:pt x="55244" y="55245"/>
                </a:lnTo>
                <a:lnTo>
                  <a:pt x="87625" y="55245"/>
                </a:lnTo>
                <a:lnTo>
                  <a:pt x="89280" y="34671"/>
                </a:lnTo>
                <a:lnTo>
                  <a:pt x="59689"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6" name="object 36"/>
          <p:cNvSpPr/>
          <p:nvPr/>
        </p:nvSpPr>
        <p:spPr>
          <a:xfrm>
            <a:off x="9552940" y="2659888"/>
            <a:ext cx="89535" cy="90170"/>
          </a:xfrm>
          <a:custGeom>
            <a:avLst/>
            <a:gdLst/>
            <a:ahLst/>
            <a:cxnLst/>
            <a:rect l="l" t="t" r="r" b="b"/>
            <a:pathLst>
              <a:path w="89534" h="90169">
                <a:moveTo>
                  <a:pt x="59689" y="0"/>
                </a:moveTo>
                <a:lnTo>
                  <a:pt x="89280" y="34671"/>
                </a:lnTo>
                <a:lnTo>
                  <a:pt x="84835" y="89915"/>
                </a:lnTo>
                <a:lnTo>
                  <a:pt x="29590" y="85598"/>
                </a:lnTo>
                <a:lnTo>
                  <a:pt x="0" y="50926"/>
                </a:lnTo>
                <a:lnTo>
                  <a:pt x="55244" y="55245"/>
                </a:lnTo>
                <a:lnTo>
                  <a:pt x="59689" y="0"/>
                </a:lnTo>
                <a:close/>
              </a:path>
            </a:pathLst>
          </a:custGeom>
          <a:ln w="3175">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7" name="object 37"/>
          <p:cNvSpPr/>
          <p:nvPr/>
        </p:nvSpPr>
        <p:spPr>
          <a:xfrm>
            <a:off x="7828915" y="2088007"/>
            <a:ext cx="90170" cy="84455"/>
          </a:xfrm>
          <a:custGeom>
            <a:avLst/>
            <a:gdLst/>
            <a:ahLst/>
            <a:cxnLst/>
            <a:rect l="l" t="t" r="r" b="b"/>
            <a:pathLst>
              <a:path w="90170" h="84455">
                <a:moveTo>
                  <a:pt x="44957" y="0"/>
                </a:moveTo>
                <a:lnTo>
                  <a:pt x="0" y="6730"/>
                </a:lnTo>
                <a:lnTo>
                  <a:pt x="44576" y="39623"/>
                </a:lnTo>
                <a:lnTo>
                  <a:pt x="11683" y="84327"/>
                </a:lnTo>
                <a:lnTo>
                  <a:pt x="56641" y="77469"/>
                </a:lnTo>
                <a:lnTo>
                  <a:pt x="89661" y="32892"/>
                </a:lnTo>
                <a:lnTo>
                  <a:pt x="44957" y="0"/>
                </a:lnTo>
                <a:close/>
              </a:path>
            </a:pathLst>
          </a:custGeom>
          <a:solidFill>
            <a:srgbClr val="6FAC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8" name="object 38"/>
          <p:cNvSpPr/>
          <p:nvPr/>
        </p:nvSpPr>
        <p:spPr>
          <a:xfrm>
            <a:off x="7828915" y="2088007"/>
            <a:ext cx="90170" cy="84455"/>
          </a:xfrm>
          <a:custGeom>
            <a:avLst/>
            <a:gdLst/>
            <a:ahLst/>
            <a:cxnLst/>
            <a:rect l="l" t="t" r="r" b="b"/>
            <a:pathLst>
              <a:path w="90170" h="84455">
                <a:moveTo>
                  <a:pt x="0" y="6730"/>
                </a:moveTo>
                <a:lnTo>
                  <a:pt x="44957" y="0"/>
                </a:lnTo>
                <a:lnTo>
                  <a:pt x="89661" y="32892"/>
                </a:lnTo>
                <a:lnTo>
                  <a:pt x="56641" y="77469"/>
                </a:lnTo>
                <a:lnTo>
                  <a:pt x="11683" y="84327"/>
                </a:lnTo>
                <a:lnTo>
                  <a:pt x="44576" y="39623"/>
                </a:lnTo>
                <a:lnTo>
                  <a:pt x="0" y="6730"/>
                </a:lnTo>
                <a:close/>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9" name="object 39"/>
          <p:cNvSpPr/>
          <p:nvPr/>
        </p:nvSpPr>
        <p:spPr>
          <a:xfrm>
            <a:off x="6851777" y="2637154"/>
            <a:ext cx="89535" cy="90805"/>
          </a:xfrm>
          <a:custGeom>
            <a:avLst/>
            <a:gdLst/>
            <a:ahLst/>
            <a:cxnLst/>
            <a:rect l="l" t="t" r="r" b="b"/>
            <a:pathLst>
              <a:path w="89534" h="90805">
                <a:moveTo>
                  <a:pt x="87518" y="35306"/>
                </a:moveTo>
                <a:lnTo>
                  <a:pt x="55118" y="35306"/>
                </a:lnTo>
                <a:lnTo>
                  <a:pt x="60705" y="90550"/>
                </a:lnTo>
                <a:lnTo>
                  <a:pt x="89534" y="55245"/>
                </a:lnTo>
                <a:lnTo>
                  <a:pt x="87518" y="35306"/>
                </a:lnTo>
                <a:close/>
              </a:path>
              <a:path w="89534" h="90805">
                <a:moveTo>
                  <a:pt x="83947" y="0"/>
                </a:moveTo>
                <a:lnTo>
                  <a:pt x="28828" y="5587"/>
                </a:lnTo>
                <a:lnTo>
                  <a:pt x="0" y="40894"/>
                </a:lnTo>
                <a:lnTo>
                  <a:pt x="55118" y="35306"/>
                </a:lnTo>
                <a:lnTo>
                  <a:pt x="87518" y="35306"/>
                </a:lnTo>
                <a:lnTo>
                  <a:pt x="83947"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0" name="object 40"/>
          <p:cNvSpPr/>
          <p:nvPr/>
        </p:nvSpPr>
        <p:spPr>
          <a:xfrm>
            <a:off x="6851777" y="2637154"/>
            <a:ext cx="89535" cy="90805"/>
          </a:xfrm>
          <a:custGeom>
            <a:avLst/>
            <a:gdLst/>
            <a:ahLst/>
            <a:cxnLst/>
            <a:rect l="l" t="t" r="r" b="b"/>
            <a:pathLst>
              <a:path w="89534" h="90805">
                <a:moveTo>
                  <a:pt x="0" y="40894"/>
                </a:moveTo>
                <a:lnTo>
                  <a:pt x="28828" y="5587"/>
                </a:lnTo>
                <a:lnTo>
                  <a:pt x="83947" y="0"/>
                </a:lnTo>
                <a:lnTo>
                  <a:pt x="89534" y="55245"/>
                </a:lnTo>
                <a:lnTo>
                  <a:pt x="60705" y="90550"/>
                </a:lnTo>
                <a:lnTo>
                  <a:pt x="55118" y="35306"/>
                </a:lnTo>
                <a:lnTo>
                  <a:pt x="0" y="40894"/>
                </a:lnTo>
                <a:close/>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1" name="object 41"/>
          <p:cNvSpPr/>
          <p:nvPr/>
        </p:nvSpPr>
        <p:spPr>
          <a:xfrm>
            <a:off x="9870185" y="4222241"/>
            <a:ext cx="89535" cy="93345"/>
          </a:xfrm>
          <a:custGeom>
            <a:avLst/>
            <a:gdLst/>
            <a:ahLst/>
            <a:cxnLst/>
            <a:rect l="l" t="t" r="r" b="b"/>
            <a:pathLst>
              <a:path w="89534" h="93345">
                <a:moveTo>
                  <a:pt x="16510" y="0"/>
                </a:moveTo>
                <a:lnTo>
                  <a:pt x="0" y="42417"/>
                </a:lnTo>
                <a:lnTo>
                  <a:pt x="22225" y="93217"/>
                </a:lnTo>
                <a:lnTo>
                  <a:pt x="73025" y="70992"/>
                </a:lnTo>
                <a:lnTo>
                  <a:pt x="80884" y="50799"/>
                </a:lnTo>
                <a:lnTo>
                  <a:pt x="38735" y="50799"/>
                </a:lnTo>
                <a:lnTo>
                  <a:pt x="16510" y="0"/>
                </a:lnTo>
                <a:close/>
              </a:path>
              <a:path w="89534" h="93345">
                <a:moveTo>
                  <a:pt x="89535" y="28574"/>
                </a:moveTo>
                <a:lnTo>
                  <a:pt x="38735" y="50799"/>
                </a:lnTo>
                <a:lnTo>
                  <a:pt x="80884" y="50799"/>
                </a:lnTo>
                <a:lnTo>
                  <a:pt x="89535" y="28574"/>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2" name="object 42"/>
          <p:cNvSpPr/>
          <p:nvPr/>
        </p:nvSpPr>
        <p:spPr>
          <a:xfrm>
            <a:off x="9870185" y="4222241"/>
            <a:ext cx="89535" cy="93345"/>
          </a:xfrm>
          <a:custGeom>
            <a:avLst/>
            <a:gdLst/>
            <a:ahLst/>
            <a:cxnLst/>
            <a:rect l="l" t="t" r="r" b="b"/>
            <a:pathLst>
              <a:path w="89534" h="93345">
                <a:moveTo>
                  <a:pt x="89535" y="28574"/>
                </a:moveTo>
                <a:lnTo>
                  <a:pt x="73025" y="70992"/>
                </a:lnTo>
                <a:lnTo>
                  <a:pt x="22225" y="93217"/>
                </a:lnTo>
                <a:lnTo>
                  <a:pt x="0" y="42417"/>
                </a:lnTo>
                <a:lnTo>
                  <a:pt x="16510" y="0"/>
                </a:lnTo>
                <a:lnTo>
                  <a:pt x="38735" y="50799"/>
                </a:lnTo>
                <a:lnTo>
                  <a:pt x="89535" y="28574"/>
                </a:lnTo>
              </a:path>
            </a:pathLst>
          </a:custGeom>
          <a:ln w="12700">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3" name="object 43"/>
          <p:cNvSpPr/>
          <p:nvPr/>
        </p:nvSpPr>
        <p:spPr>
          <a:xfrm>
            <a:off x="8903081" y="5252339"/>
            <a:ext cx="93345" cy="90170"/>
          </a:xfrm>
          <a:custGeom>
            <a:avLst/>
            <a:gdLst/>
            <a:ahLst/>
            <a:cxnLst/>
            <a:rect l="l" t="t" r="r" b="b"/>
            <a:pathLst>
              <a:path w="93345" h="90170">
                <a:moveTo>
                  <a:pt x="61087" y="0"/>
                </a:moveTo>
                <a:lnTo>
                  <a:pt x="19558" y="18796"/>
                </a:lnTo>
                <a:lnTo>
                  <a:pt x="0" y="70612"/>
                </a:lnTo>
                <a:lnTo>
                  <a:pt x="51816" y="90170"/>
                </a:lnTo>
                <a:lnTo>
                  <a:pt x="93345" y="71501"/>
                </a:lnTo>
                <a:lnTo>
                  <a:pt x="41528" y="51816"/>
                </a:lnTo>
                <a:lnTo>
                  <a:pt x="61087"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4" name="object 44"/>
          <p:cNvSpPr/>
          <p:nvPr/>
        </p:nvSpPr>
        <p:spPr>
          <a:xfrm>
            <a:off x="8903081" y="5252339"/>
            <a:ext cx="93345" cy="90170"/>
          </a:xfrm>
          <a:custGeom>
            <a:avLst/>
            <a:gdLst/>
            <a:ahLst/>
            <a:cxnLst/>
            <a:rect l="l" t="t" r="r" b="b"/>
            <a:pathLst>
              <a:path w="93345" h="90170">
                <a:moveTo>
                  <a:pt x="93345" y="71501"/>
                </a:moveTo>
                <a:lnTo>
                  <a:pt x="51816" y="90170"/>
                </a:lnTo>
                <a:lnTo>
                  <a:pt x="0" y="70612"/>
                </a:lnTo>
                <a:lnTo>
                  <a:pt x="19558" y="18796"/>
                </a:lnTo>
                <a:lnTo>
                  <a:pt x="61087" y="0"/>
                </a:lnTo>
                <a:lnTo>
                  <a:pt x="41528" y="51816"/>
                </a:lnTo>
                <a:lnTo>
                  <a:pt x="93345" y="71501"/>
                </a:lnTo>
                <a:close/>
              </a:path>
            </a:pathLst>
          </a:custGeom>
          <a:ln w="12700">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5" name="object 45"/>
          <p:cNvSpPr/>
          <p:nvPr/>
        </p:nvSpPr>
        <p:spPr>
          <a:xfrm>
            <a:off x="6582664" y="4336415"/>
            <a:ext cx="88900" cy="92710"/>
          </a:xfrm>
          <a:custGeom>
            <a:avLst/>
            <a:gdLst/>
            <a:ahLst/>
            <a:cxnLst/>
            <a:rect l="l" t="t" r="r" b="b"/>
            <a:pathLst>
              <a:path w="88900" h="92710">
                <a:moveTo>
                  <a:pt x="25145" y="0"/>
                </a:moveTo>
                <a:lnTo>
                  <a:pt x="0" y="49403"/>
                </a:lnTo>
                <a:lnTo>
                  <a:pt x="13969" y="92710"/>
                </a:lnTo>
                <a:lnTo>
                  <a:pt x="39242" y="43307"/>
                </a:lnTo>
                <a:lnTo>
                  <a:pt x="80443" y="43307"/>
                </a:lnTo>
                <a:lnTo>
                  <a:pt x="74549" y="25146"/>
                </a:lnTo>
                <a:lnTo>
                  <a:pt x="25145" y="0"/>
                </a:lnTo>
                <a:close/>
              </a:path>
              <a:path w="88900" h="92710">
                <a:moveTo>
                  <a:pt x="80443" y="43307"/>
                </a:moveTo>
                <a:lnTo>
                  <a:pt x="39242" y="43307"/>
                </a:lnTo>
                <a:lnTo>
                  <a:pt x="88645" y="68580"/>
                </a:lnTo>
                <a:lnTo>
                  <a:pt x="80443" y="43307"/>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6" name="object 46"/>
          <p:cNvSpPr/>
          <p:nvPr/>
        </p:nvSpPr>
        <p:spPr>
          <a:xfrm>
            <a:off x="6582664" y="4336415"/>
            <a:ext cx="88900" cy="92710"/>
          </a:xfrm>
          <a:custGeom>
            <a:avLst/>
            <a:gdLst/>
            <a:ahLst/>
            <a:cxnLst/>
            <a:rect l="l" t="t" r="r" b="b"/>
            <a:pathLst>
              <a:path w="88900" h="92710">
                <a:moveTo>
                  <a:pt x="13969" y="92710"/>
                </a:moveTo>
                <a:lnTo>
                  <a:pt x="0" y="49403"/>
                </a:lnTo>
                <a:lnTo>
                  <a:pt x="25145" y="0"/>
                </a:lnTo>
                <a:lnTo>
                  <a:pt x="74549" y="25146"/>
                </a:lnTo>
                <a:lnTo>
                  <a:pt x="88645" y="68580"/>
                </a:lnTo>
                <a:lnTo>
                  <a:pt x="39242" y="43307"/>
                </a:lnTo>
                <a:lnTo>
                  <a:pt x="13969" y="92710"/>
                </a:lnTo>
                <a:close/>
              </a:path>
            </a:pathLst>
          </a:custGeom>
          <a:ln w="12700">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7" name="object 47"/>
          <p:cNvSpPr/>
          <p:nvPr/>
        </p:nvSpPr>
        <p:spPr>
          <a:xfrm>
            <a:off x="7392543" y="5214873"/>
            <a:ext cx="93345" cy="90805"/>
          </a:xfrm>
          <a:custGeom>
            <a:avLst/>
            <a:gdLst/>
            <a:ahLst/>
            <a:cxnLst/>
            <a:rect l="l" t="t" r="r" b="b"/>
            <a:pathLst>
              <a:path w="93345" h="90804">
                <a:moveTo>
                  <a:pt x="53339" y="0"/>
                </a:moveTo>
                <a:lnTo>
                  <a:pt x="0" y="15112"/>
                </a:lnTo>
                <a:lnTo>
                  <a:pt x="15112" y="68453"/>
                </a:lnTo>
                <a:lnTo>
                  <a:pt x="54863" y="90678"/>
                </a:lnTo>
                <a:lnTo>
                  <a:pt x="39750" y="37337"/>
                </a:lnTo>
                <a:lnTo>
                  <a:pt x="93090" y="22097"/>
                </a:lnTo>
                <a:lnTo>
                  <a:pt x="53339"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8" name="object 48"/>
          <p:cNvSpPr/>
          <p:nvPr/>
        </p:nvSpPr>
        <p:spPr>
          <a:xfrm>
            <a:off x="7392543" y="5214873"/>
            <a:ext cx="93345" cy="90805"/>
          </a:xfrm>
          <a:custGeom>
            <a:avLst/>
            <a:gdLst/>
            <a:ahLst/>
            <a:cxnLst/>
            <a:rect l="l" t="t" r="r" b="b"/>
            <a:pathLst>
              <a:path w="93345" h="90804">
                <a:moveTo>
                  <a:pt x="54863" y="90678"/>
                </a:moveTo>
                <a:lnTo>
                  <a:pt x="15112" y="68453"/>
                </a:lnTo>
                <a:lnTo>
                  <a:pt x="0" y="15112"/>
                </a:lnTo>
                <a:lnTo>
                  <a:pt x="53339" y="0"/>
                </a:lnTo>
                <a:lnTo>
                  <a:pt x="93090" y="22097"/>
                </a:lnTo>
                <a:lnTo>
                  <a:pt x="39750" y="37337"/>
                </a:lnTo>
                <a:lnTo>
                  <a:pt x="54863" y="90678"/>
                </a:lnTo>
                <a:close/>
              </a:path>
            </a:pathLst>
          </a:custGeom>
          <a:ln w="12700">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9" name="object 49"/>
          <p:cNvSpPr/>
          <p:nvPr/>
        </p:nvSpPr>
        <p:spPr>
          <a:xfrm>
            <a:off x="6745223" y="4428744"/>
            <a:ext cx="545592" cy="755904"/>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0" name="object 50"/>
          <p:cNvSpPr/>
          <p:nvPr/>
        </p:nvSpPr>
        <p:spPr>
          <a:xfrm>
            <a:off x="7889747" y="4750308"/>
            <a:ext cx="707135" cy="1365503"/>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1" name="object 51"/>
          <p:cNvSpPr/>
          <p:nvPr/>
        </p:nvSpPr>
        <p:spPr>
          <a:xfrm>
            <a:off x="42671" y="74676"/>
            <a:ext cx="923544" cy="1101852"/>
          </a:xfrm>
          <a:prstGeom prst="rect">
            <a:avLst/>
          </a:prstGeom>
          <a:blipFill>
            <a:blip r:embed="rId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2" name="object 52"/>
          <p:cNvSpPr/>
          <p:nvPr/>
        </p:nvSpPr>
        <p:spPr>
          <a:xfrm>
            <a:off x="4105655" y="6137146"/>
            <a:ext cx="8086343" cy="675132"/>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3" name="object 53"/>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4" name="object 54"/>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5" name="object 55"/>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99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96811" y="2087879"/>
            <a:ext cx="3491865" cy="3354704"/>
          </a:xfrm>
          <a:custGeom>
            <a:avLst/>
            <a:gdLst/>
            <a:ahLst/>
            <a:cxnLst/>
            <a:rect l="l" t="t" r="r" b="b"/>
            <a:pathLst>
              <a:path w="3491865" h="3354704">
                <a:moveTo>
                  <a:pt x="0" y="1677162"/>
                </a:moveTo>
                <a:lnTo>
                  <a:pt x="670" y="1630220"/>
                </a:lnTo>
                <a:lnTo>
                  <a:pt x="2670" y="1583597"/>
                </a:lnTo>
                <a:lnTo>
                  <a:pt x="5983" y="1537310"/>
                </a:lnTo>
                <a:lnTo>
                  <a:pt x="10590" y="1491376"/>
                </a:lnTo>
                <a:lnTo>
                  <a:pt x="16474" y="1445811"/>
                </a:lnTo>
                <a:lnTo>
                  <a:pt x="23618" y="1400632"/>
                </a:lnTo>
                <a:lnTo>
                  <a:pt x="32004" y="1355856"/>
                </a:lnTo>
                <a:lnTo>
                  <a:pt x="41614" y="1311500"/>
                </a:lnTo>
                <a:lnTo>
                  <a:pt x="52432" y="1267580"/>
                </a:lnTo>
                <a:lnTo>
                  <a:pt x="64440" y="1224114"/>
                </a:lnTo>
                <a:lnTo>
                  <a:pt x="77619" y="1181118"/>
                </a:lnTo>
                <a:lnTo>
                  <a:pt x="91953" y="1138610"/>
                </a:lnTo>
                <a:lnTo>
                  <a:pt x="107425" y="1096605"/>
                </a:lnTo>
                <a:lnTo>
                  <a:pt x="124016" y="1055121"/>
                </a:lnTo>
                <a:lnTo>
                  <a:pt x="141709" y="1014174"/>
                </a:lnTo>
                <a:lnTo>
                  <a:pt x="160487" y="973782"/>
                </a:lnTo>
                <a:lnTo>
                  <a:pt x="180332" y="933961"/>
                </a:lnTo>
                <a:lnTo>
                  <a:pt x="201227" y="894728"/>
                </a:lnTo>
                <a:lnTo>
                  <a:pt x="223153" y="856100"/>
                </a:lnTo>
                <a:lnTo>
                  <a:pt x="246095" y="818094"/>
                </a:lnTo>
                <a:lnTo>
                  <a:pt x="270034" y="780726"/>
                </a:lnTo>
                <a:lnTo>
                  <a:pt x="294952" y="744013"/>
                </a:lnTo>
                <a:lnTo>
                  <a:pt x="320833" y="707972"/>
                </a:lnTo>
                <a:lnTo>
                  <a:pt x="347658" y="672620"/>
                </a:lnTo>
                <a:lnTo>
                  <a:pt x="375411" y="637974"/>
                </a:lnTo>
                <a:lnTo>
                  <a:pt x="404073" y="604051"/>
                </a:lnTo>
                <a:lnTo>
                  <a:pt x="433627" y="570867"/>
                </a:lnTo>
                <a:lnTo>
                  <a:pt x="464056" y="538439"/>
                </a:lnTo>
                <a:lnTo>
                  <a:pt x="495342" y="506784"/>
                </a:lnTo>
                <a:lnTo>
                  <a:pt x="527468" y="475919"/>
                </a:lnTo>
                <a:lnTo>
                  <a:pt x="560417" y="445860"/>
                </a:lnTo>
                <a:lnTo>
                  <a:pt x="594169" y="416625"/>
                </a:lnTo>
                <a:lnTo>
                  <a:pt x="628709" y="388230"/>
                </a:lnTo>
                <a:lnTo>
                  <a:pt x="664019" y="360693"/>
                </a:lnTo>
                <a:lnTo>
                  <a:pt x="700081" y="334029"/>
                </a:lnTo>
                <a:lnTo>
                  <a:pt x="736878" y="308256"/>
                </a:lnTo>
                <a:lnTo>
                  <a:pt x="774392" y="283390"/>
                </a:lnTo>
                <a:lnTo>
                  <a:pt x="812606" y="259449"/>
                </a:lnTo>
                <a:lnTo>
                  <a:pt x="851502" y="236449"/>
                </a:lnTo>
                <a:lnTo>
                  <a:pt x="891062" y="214407"/>
                </a:lnTo>
                <a:lnTo>
                  <a:pt x="931270" y="193340"/>
                </a:lnTo>
                <a:lnTo>
                  <a:pt x="972108" y="173265"/>
                </a:lnTo>
                <a:lnTo>
                  <a:pt x="1013558" y="154198"/>
                </a:lnTo>
                <a:lnTo>
                  <a:pt x="1055602" y="136156"/>
                </a:lnTo>
                <a:lnTo>
                  <a:pt x="1098224" y="119156"/>
                </a:lnTo>
                <a:lnTo>
                  <a:pt x="1141406" y="103216"/>
                </a:lnTo>
                <a:lnTo>
                  <a:pt x="1185129" y="88351"/>
                </a:lnTo>
                <a:lnTo>
                  <a:pt x="1229378" y="74578"/>
                </a:lnTo>
                <a:lnTo>
                  <a:pt x="1274134" y="61915"/>
                </a:lnTo>
                <a:lnTo>
                  <a:pt x="1319379" y="50378"/>
                </a:lnTo>
                <a:lnTo>
                  <a:pt x="1365097" y="39984"/>
                </a:lnTo>
                <a:lnTo>
                  <a:pt x="1411270" y="30750"/>
                </a:lnTo>
                <a:lnTo>
                  <a:pt x="1457880" y="22693"/>
                </a:lnTo>
                <a:lnTo>
                  <a:pt x="1504909" y="15829"/>
                </a:lnTo>
                <a:lnTo>
                  <a:pt x="1552341" y="10175"/>
                </a:lnTo>
                <a:lnTo>
                  <a:pt x="1600158" y="5748"/>
                </a:lnTo>
                <a:lnTo>
                  <a:pt x="1648342" y="2566"/>
                </a:lnTo>
                <a:lnTo>
                  <a:pt x="1696876" y="644"/>
                </a:lnTo>
                <a:lnTo>
                  <a:pt x="1745741" y="0"/>
                </a:lnTo>
                <a:lnTo>
                  <a:pt x="1794607" y="644"/>
                </a:lnTo>
                <a:lnTo>
                  <a:pt x="1843141" y="2566"/>
                </a:lnTo>
                <a:lnTo>
                  <a:pt x="1891325" y="5748"/>
                </a:lnTo>
                <a:lnTo>
                  <a:pt x="1939142" y="10175"/>
                </a:lnTo>
                <a:lnTo>
                  <a:pt x="1986574" y="15829"/>
                </a:lnTo>
                <a:lnTo>
                  <a:pt x="2033603" y="22693"/>
                </a:lnTo>
                <a:lnTo>
                  <a:pt x="2080213" y="30750"/>
                </a:lnTo>
                <a:lnTo>
                  <a:pt x="2126386" y="39984"/>
                </a:lnTo>
                <a:lnTo>
                  <a:pt x="2172104" y="50378"/>
                </a:lnTo>
                <a:lnTo>
                  <a:pt x="2217349" y="61915"/>
                </a:lnTo>
                <a:lnTo>
                  <a:pt x="2262105" y="74578"/>
                </a:lnTo>
                <a:lnTo>
                  <a:pt x="2306354" y="88351"/>
                </a:lnTo>
                <a:lnTo>
                  <a:pt x="2350077" y="103216"/>
                </a:lnTo>
                <a:lnTo>
                  <a:pt x="2393259" y="119156"/>
                </a:lnTo>
                <a:lnTo>
                  <a:pt x="2435881" y="136156"/>
                </a:lnTo>
                <a:lnTo>
                  <a:pt x="2477925" y="154198"/>
                </a:lnTo>
                <a:lnTo>
                  <a:pt x="2519375" y="173265"/>
                </a:lnTo>
                <a:lnTo>
                  <a:pt x="2560213" y="193340"/>
                </a:lnTo>
                <a:lnTo>
                  <a:pt x="2600421" y="214407"/>
                </a:lnTo>
                <a:lnTo>
                  <a:pt x="2639981" y="236449"/>
                </a:lnTo>
                <a:lnTo>
                  <a:pt x="2678877" y="259449"/>
                </a:lnTo>
                <a:lnTo>
                  <a:pt x="2717091" y="283390"/>
                </a:lnTo>
                <a:lnTo>
                  <a:pt x="2754605" y="308256"/>
                </a:lnTo>
                <a:lnTo>
                  <a:pt x="2791402" y="334029"/>
                </a:lnTo>
                <a:lnTo>
                  <a:pt x="2827464" y="360693"/>
                </a:lnTo>
                <a:lnTo>
                  <a:pt x="2862774" y="388230"/>
                </a:lnTo>
                <a:lnTo>
                  <a:pt x="2897314" y="416625"/>
                </a:lnTo>
                <a:lnTo>
                  <a:pt x="2931066" y="445860"/>
                </a:lnTo>
                <a:lnTo>
                  <a:pt x="2964015" y="475919"/>
                </a:lnTo>
                <a:lnTo>
                  <a:pt x="2996141" y="506784"/>
                </a:lnTo>
                <a:lnTo>
                  <a:pt x="3027427" y="538439"/>
                </a:lnTo>
                <a:lnTo>
                  <a:pt x="3057856" y="570867"/>
                </a:lnTo>
                <a:lnTo>
                  <a:pt x="3087410" y="604051"/>
                </a:lnTo>
                <a:lnTo>
                  <a:pt x="3116072" y="637974"/>
                </a:lnTo>
                <a:lnTo>
                  <a:pt x="3143825" y="672620"/>
                </a:lnTo>
                <a:lnTo>
                  <a:pt x="3170650" y="707972"/>
                </a:lnTo>
                <a:lnTo>
                  <a:pt x="3196531" y="744013"/>
                </a:lnTo>
                <a:lnTo>
                  <a:pt x="3221449" y="780726"/>
                </a:lnTo>
                <a:lnTo>
                  <a:pt x="3245388" y="818094"/>
                </a:lnTo>
                <a:lnTo>
                  <a:pt x="3268330" y="856100"/>
                </a:lnTo>
                <a:lnTo>
                  <a:pt x="3290256" y="894728"/>
                </a:lnTo>
                <a:lnTo>
                  <a:pt x="3311151" y="933961"/>
                </a:lnTo>
                <a:lnTo>
                  <a:pt x="3330996" y="973782"/>
                </a:lnTo>
                <a:lnTo>
                  <a:pt x="3349774" y="1014174"/>
                </a:lnTo>
                <a:lnTo>
                  <a:pt x="3367467" y="1055121"/>
                </a:lnTo>
                <a:lnTo>
                  <a:pt x="3384058" y="1096605"/>
                </a:lnTo>
                <a:lnTo>
                  <a:pt x="3399530" y="1138610"/>
                </a:lnTo>
                <a:lnTo>
                  <a:pt x="3413864" y="1181118"/>
                </a:lnTo>
                <a:lnTo>
                  <a:pt x="3427043" y="1224114"/>
                </a:lnTo>
                <a:lnTo>
                  <a:pt x="3439051" y="1267580"/>
                </a:lnTo>
                <a:lnTo>
                  <a:pt x="3449869" y="1311500"/>
                </a:lnTo>
                <a:lnTo>
                  <a:pt x="3459479" y="1355856"/>
                </a:lnTo>
                <a:lnTo>
                  <a:pt x="3467865" y="1400632"/>
                </a:lnTo>
                <a:lnTo>
                  <a:pt x="3475009" y="1445811"/>
                </a:lnTo>
                <a:lnTo>
                  <a:pt x="3480893" y="1491376"/>
                </a:lnTo>
                <a:lnTo>
                  <a:pt x="3485500" y="1537310"/>
                </a:lnTo>
                <a:lnTo>
                  <a:pt x="3488813" y="1583597"/>
                </a:lnTo>
                <a:lnTo>
                  <a:pt x="3490813" y="1630220"/>
                </a:lnTo>
                <a:lnTo>
                  <a:pt x="3491484" y="1677162"/>
                </a:lnTo>
                <a:lnTo>
                  <a:pt x="3490813" y="1724103"/>
                </a:lnTo>
                <a:lnTo>
                  <a:pt x="3488813" y="1770726"/>
                </a:lnTo>
                <a:lnTo>
                  <a:pt x="3485500" y="1817013"/>
                </a:lnTo>
                <a:lnTo>
                  <a:pt x="3480893" y="1862947"/>
                </a:lnTo>
                <a:lnTo>
                  <a:pt x="3475009" y="1908512"/>
                </a:lnTo>
                <a:lnTo>
                  <a:pt x="3467865" y="1953691"/>
                </a:lnTo>
                <a:lnTo>
                  <a:pt x="3459479" y="1998467"/>
                </a:lnTo>
                <a:lnTo>
                  <a:pt x="3449869" y="2042823"/>
                </a:lnTo>
                <a:lnTo>
                  <a:pt x="3439051" y="2086743"/>
                </a:lnTo>
                <a:lnTo>
                  <a:pt x="3427043" y="2130209"/>
                </a:lnTo>
                <a:lnTo>
                  <a:pt x="3413864" y="2173205"/>
                </a:lnTo>
                <a:lnTo>
                  <a:pt x="3399530" y="2215713"/>
                </a:lnTo>
                <a:lnTo>
                  <a:pt x="3384058" y="2257718"/>
                </a:lnTo>
                <a:lnTo>
                  <a:pt x="3367467" y="2299202"/>
                </a:lnTo>
                <a:lnTo>
                  <a:pt x="3349774" y="2340149"/>
                </a:lnTo>
                <a:lnTo>
                  <a:pt x="3330996" y="2380541"/>
                </a:lnTo>
                <a:lnTo>
                  <a:pt x="3311151" y="2420362"/>
                </a:lnTo>
                <a:lnTo>
                  <a:pt x="3290256" y="2459595"/>
                </a:lnTo>
                <a:lnTo>
                  <a:pt x="3268330" y="2498223"/>
                </a:lnTo>
                <a:lnTo>
                  <a:pt x="3245388" y="2536229"/>
                </a:lnTo>
                <a:lnTo>
                  <a:pt x="3221449" y="2573597"/>
                </a:lnTo>
                <a:lnTo>
                  <a:pt x="3196531" y="2610310"/>
                </a:lnTo>
                <a:lnTo>
                  <a:pt x="3170650" y="2646351"/>
                </a:lnTo>
                <a:lnTo>
                  <a:pt x="3143825" y="2681703"/>
                </a:lnTo>
                <a:lnTo>
                  <a:pt x="3116072" y="2716349"/>
                </a:lnTo>
                <a:lnTo>
                  <a:pt x="3087410" y="2750272"/>
                </a:lnTo>
                <a:lnTo>
                  <a:pt x="3057856" y="2783456"/>
                </a:lnTo>
                <a:lnTo>
                  <a:pt x="3027427" y="2815884"/>
                </a:lnTo>
                <a:lnTo>
                  <a:pt x="2996141" y="2847539"/>
                </a:lnTo>
                <a:lnTo>
                  <a:pt x="2964015" y="2878404"/>
                </a:lnTo>
                <a:lnTo>
                  <a:pt x="2931066" y="2908463"/>
                </a:lnTo>
                <a:lnTo>
                  <a:pt x="2897314" y="2937698"/>
                </a:lnTo>
                <a:lnTo>
                  <a:pt x="2862774" y="2966093"/>
                </a:lnTo>
                <a:lnTo>
                  <a:pt x="2827464" y="2993630"/>
                </a:lnTo>
                <a:lnTo>
                  <a:pt x="2791402" y="3020294"/>
                </a:lnTo>
                <a:lnTo>
                  <a:pt x="2754605" y="3046067"/>
                </a:lnTo>
                <a:lnTo>
                  <a:pt x="2717091" y="3070933"/>
                </a:lnTo>
                <a:lnTo>
                  <a:pt x="2678877" y="3094874"/>
                </a:lnTo>
                <a:lnTo>
                  <a:pt x="2639981" y="3117874"/>
                </a:lnTo>
                <a:lnTo>
                  <a:pt x="2600421" y="3139916"/>
                </a:lnTo>
                <a:lnTo>
                  <a:pt x="2560213" y="3160983"/>
                </a:lnTo>
                <a:lnTo>
                  <a:pt x="2519375" y="3181058"/>
                </a:lnTo>
                <a:lnTo>
                  <a:pt x="2477925" y="3200125"/>
                </a:lnTo>
                <a:lnTo>
                  <a:pt x="2435881" y="3218167"/>
                </a:lnTo>
                <a:lnTo>
                  <a:pt x="2393259" y="3235167"/>
                </a:lnTo>
                <a:lnTo>
                  <a:pt x="2350077" y="3251107"/>
                </a:lnTo>
                <a:lnTo>
                  <a:pt x="2306354" y="3265972"/>
                </a:lnTo>
                <a:lnTo>
                  <a:pt x="2262105" y="3279745"/>
                </a:lnTo>
                <a:lnTo>
                  <a:pt x="2217349" y="3292408"/>
                </a:lnTo>
                <a:lnTo>
                  <a:pt x="2172104" y="3303945"/>
                </a:lnTo>
                <a:lnTo>
                  <a:pt x="2126386" y="3314339"/>
                </a:lnTo>
                <a:lnTo>
                  <a:pt x="2080213" y="3323573"/>
                </a:lnTo>
                <a:lnTo>
                  <a:pt x="2033603" y="3331630"/>
                </a:lnTo>
                <a:lnTo>
                  <a:pt x="1986574" y="3338494"/>
                </a:lnTo>
                <a:lnTo>
                  <a:pt x="1939142" y="3344148"/>
                </a:lnTo>
                <a:lnTo>
                  <a:pt x="1891325" y="3348575"/>
                </a:lnTo>
                <a:lnTo>
                  <a:pt x="1843141" y="3351757"/>
                </a:lnTo>
                <a:lnTo>
                  <a:pt x="1794607" y="3353679"/>
                </a:lnTo>
                <a:lnTo>
                  <a:pt x="1745741" y="3354324"/>
                </a:lnTo>
                <a:lnTo>
                  <a:pt x="1696876" y="3353679"/>
                </a:lnTo>
                <a:lnTo>
                  <a:pt x="1648342" y="3351757"/>
                </a:lnTo>
                <a:lnTo>
                  <a:pt x="1600158" y="3348575"/>
                </a:lnTo>
                <a:lnTo>
                  <a:pt x="1552341" y="3344148"/>
                </a:lnTo>
                <a:lnTo>
                  <a:pt x="1504909" y="3338494"/>
                </a:lnTo>
                <a:lnTo>
                  <a:pt x="1457880" y="3331630"/>
                </a:lnTo>
                <a:lnTo>
                  <a:pt x="1411270" y="3323573"/>
                </a:lnTo>
                <a:lnTo>
                  <a:pt x="1365097" y="3314339"/>
                </a:lnTo>
                <a:lnTo>
                  <a:pt x="1319379" y="3303945"/>
                </a:lnTo>
                <a:lnTo>
                  <a:pt x="1274134" y="3292408"/>
                </a:lnTo>
                <a:lnTo>
                  <a:pt x="1229378" y="3279745"/>
                </a:lnTo>
                <a:lnTo>
                  <a:pt x="1185129" y="3265972"/>
                </a:lnTo>
                <a:lnTo>
                  <a:pt x="1141406" y="3251107"/>
                </a:lnTo>
                <a:lnTo>
                  <a:pt x="1098224" y="3235167"/>
                </a:lnTo>
                <a:lnTo>
                  <a:pt x="1055602" y="3218167"/>
                </a:lnTo>
                <a:lnTo>
                  <a:pt x="1013558" y="3200125"/>
                </a:lnTo>
                <a:lnTo>
                  <a:pt x="972108" y="3181058"/>
                </a:lnTo>
                <a:lnTo>
                  <a:pt x="931270" y="3160983"/>
                </a:lnTo>
                <a:lnTo>
                  <a:pt x="891062" y="3139916"/>
                </a:lnTo>
                <a:lnTo>
                  <a:pt x="851502" y="3117874"/>
                </a:lnTo>
                <a:lnTo>
                  <a:pt x="812606" y="3094874"/>
                </a:lnTo>
                <a:lnTo>
                  <a:pt x="774392" y="3070933"/>
                </a:lnTo>
                <a:lnTo>
                  <a:pt x="736878" y="3046067"/>
                </a:lnTo>
                <a:lnTo>
                  <a:pt x="700081" y="3020294"/>
                </a:lnTo>
                <a:lnTo>
                  <a:pt x="664019" y="2993630"/>
                </a:lnTo>
                <a:lnTo>
                  <a:pt x="628709" y="2966093"/>
                </a:lnTo>
                <a:lnTo>
                  <a:pt x="594169" y="2937698"/>
                </a:lnTo>
                <a:lnTo>
                  <a:pt x="560417" y="2908463"/>
                </a:lnTo>
                <a:lnTo>
                  <a:pt x="527468" y="2878404"/>
                </a:lnTo>
                <a:lnTo>
                  <a:pt x="495342" y="2847539"/>
                </a:lnTo>
                <a:lnTo>
                  <a:pt x="464056" y="2815884"/>
                </a:lnTo>
                <a:lnTo>
                  <a:pt x="433627" y="2783456"/>
                </a:lnTo>
                <a:lnTo>
                  <a:pt x="404073" y="2750272"/>
                </a:lnTo>
                <a:lnTo>
                  <a:pt x="375411" y="2716349"/>
                </a:lnTo>
                <a:lnTo>
                  <a:pt x="347658" y="2681703"/>
                </a:lnTo>
                <a:lnTo>
                  <a:pt x="320833" y="2646351"/>
                </a:lnTo>
                <a:lnTo>
                  <a:pt x="294952" y="2610310"/>
                </a:lnTo>
                <a:lnTo>
                  <a:pt x="270034" y="2573597"/>
                </a:lnTo>
                <a:lnTo>
                  <a:pt x="246095" y="2536229"/>
                </a:lnTo>
                <a:lnTo>
                  <a:pt x="223153" y="2498223"/>
                </a:lnTo>
                <a:lnTo>
                  <a:pt x="201227" y="2459595"/>
                </a:lnTo>
                <a:lnTo>
                  <a:pt x="180332" y="2420362"/>
                </a:lnTo>
                <a:lnTo>
                  <a:pt x="160487" y="2380541"/>
                </a:lnTo>
                <a:lnTo>
                  <a:pt x="141709" y="2340149"/>
                </a:lnTo>
                <a:lnTo>
                  <a:pt x="124016" y="2299202"/>
                </a:lnTo>
                <a:lnTo>
                  <a:pt x="107425" y="2257718"/>
                </a:lnTo>
                <a:lnTo>
                  <a:pt x="91953" y="2215713"/>
                </a:lnTo>
                <a:lnTo>
                  <a:pt x="77619" y="2173205"/>
                </a:lnTo>
                <a:lnTo>
                  <a:pt x="64440" y="2130209"/>
                </a:lnTo>
                <a:lnTo>
                  <a:pt x="52432" y="2086743"/>
                </a:lnTo>
                <a:lnTo>
                  <a:pt x="41614" y="2042823"/>
                </a:lnTo>
                <a:lnTo>
                  <a:pt x="32004" y="1998467"/>
                </a:lnTo>
                <a:lnTo>
                  <a:pt x="23618" y="1953691"/>
                </a:lnTo>
                <a:lnTo>
                  <a:pt x="16474" y="1908512"/>
                </a:lnTo>
                <a:lnTo>
                  <a:pt x="10590" y="1862947"/>
                </a:lnTo>
                <a:lnTo>
                  <a:pt x="5983" y="1817013"/>
                </a:lnTo>
                <a:lnTo>
                  <a:pt x="2670" y="1770726"/>
                </a:lnTo>
                <a:lnTo>
                  <a:pt x="670" y="1724103"/>
                </a:lnTo>
                <a:lnTo>
                  <a:pt x="0" y="1677162"/>
                </a:lnTo>
                <a:close/>
              </a:path>
            </a:pathLst>
          </a:custGeom>
          <a:ln w="76200">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6670294" y="2172335"/>
            <a:ext cx="3129305" cy="30979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8055864" y="1240536"/>
            <a:ext cx="469392" cy="136550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1425194" y="407543"/>
            <a:ext cx="1318259" cy="67056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479801" y="407543"/>
            <a:ext cx="2374265" cy="67056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4557395" y="407543"/>
            <a:ext cx="2064639" cy="67056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353568" y="5442203"/>
            <a:ext cx="841247" cy="114300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8101583" y="1991867"/>
            <a:ext cx="359664" cy="35966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8968740" y="4413503"/>
            <a:ext cx="893063" cy="891540"/>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9607294" y="2854451"/>
            <a:ext cx="673608" cy="125425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6961631" y="1969007"/>
            <a:ext cx="711707" cy="562356"/>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6217920" y="2854451"/>
            <a:ext cx="673608" cy="1254252"/>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8968740" y="1556003"/>
            <a:ext cx="478535" cy="1298448"/>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8638031" y="2096642"/>
            <a:ext cx="92710" cy="88900"/>
          </a:xfrm>
          <a:custGeom>
            <a:avLst/>
            <a:gdLst/>
            <a:ahLst/>
            <a:cxnLst/>
            <a:rect l="l" t="t" r="r" b="b"/>
            <a:pathLst>
              <a:path w="92709" h="88900">
                <a:moveTo>
                  <a:pt x="23622" y="0"/>
                </a:moveTo>
                <a:lnTo>
                  <a:pt x="49275" y="49276"/>
                </a:lnTo>
                <a:lnTo>
                  <a:pt x="0" y="74803"/>
                </a:lnTo>
                <a:lnTo>
                  <a:pt x="43434" y="88519"/>
                </a:lnTo>
                <a:lnTo>
                  <a:pt x="92710" y="62992"/>
                </a:lnTo>
                <a:lnTo>
                  <a:pt x="67056" y="13716"/>
                </a:lnTo>
                <a:lnTo>
                  <a:pt x="23622"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8638031" y="2096642"/>
            <a:ext cx="92710" cy="88900"/>
          </a:xfrm>
          <a:custGeom>
            <a:avLst/>
            <a:gdLst/>
            <a:ahLst/>
            <a:cxnLst/>
            <a:rect l="l" t="t" r="r" b="b"/>
            <a:pathLst>
              <a:path w="92709" h="88900">
                <a:moveTo>
                  <a:pt x="23622" y="0"/>
                </a:moveTo>
                <a:lnTo>
                  <a:pt x="67056" y="13716"/>
                </a:lnTo>
                <a:lnTo>
                  <a:pt x="92710" y="62992"/>
                </a:lnTo>
                <a:lnTo>
                  <a:pt x="43434" y="88519"/>
                </a:lnTo>
                <a:lnTo>
                  <a:pt x="0" y="74803"/>
                </a:lnTo>
                <a:lnTo>
                  <a:pt x="49275" y="49276"/>
                </a:lnTo>
                <a:lnTo>
                  <a:pt x="2362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9552940" y="2659888"/>
            <a:ext cx="89535" cy="90170"/>
          </a:xfrm>
          <a:custGeom>
            <a:avLst/>
            <a:gdLst/>
            <a:ahLst/>
            <a:cxnLst/>
            <a:rect l="l" t="t" r="r" b="b"/>
            <a:pathLst>
              <a:path w="89534" h="90169">
                <a:moveTo>
                  <a:pt x="0" y="50926"/>
                </a:moveTo>
                <a:lnTo>
                  <a:pt x="29590" y="85598"/>
                </a:lnTo>
                <a:lnTo>
                  <a:pt x="84835" y="89915"/>
                </a:lnTo>
                <a:lnTo>
                  <a:pt x="87625" y="55245"/>
                </a:lnTo>
                <a:lnTo>
                  <a:pt x="55244" y="55245"/>
                </a:lnTo>
                <a:lnTo>
                  <a:pt x="0" y="50926"/>
                </a:lnTo>
                <a:close/>
              </a:path>
              <a:path w="89534" h="90169">
                <a:moveTo>
                  <a:pt x="59689" y="0"/>
                </a:moveTo>
                <a:lnTo>
                  <a:pt x="55244" y="55245"/>
                </a:lnTo>
                <a:lnTo>
                  <a:pt x="87625" y="55245"/>
                </a:lnTo>
                <a:lnTo>
                  <a:pt x="89280" y="34671"/>
                </a:lnTo>
                <a:lnTo>
                  <a:pt x="59689"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9552940" y="2659888"/>
            <a:ext cx="89535" cy="90170"/>
          </a:xfrm>
          <a:custGeom>
            <a:avLst/>
            <a:gdLst/>
            <a:ahLst/>
            <a:cxnLst/>
            <a:rect l="l" t="t" r="r" b="b"/>
            <a:pathLst>
              <a:path w="89534" h="90169">
                <a:moveTo>
                  <a:pt x="59689" y="0"/>
                </a:moveTo>
                <a:lnTo>
                  <a:pt x="89280" y="34671"/>
                </a:lnTo>
                <a:lnTo>
                  <a:pt x="84835" y="89915"/>
                </a:lnTo>
                <a:lnTo>
                  <a:pt x="29590" y="85598"/>
                </a:lnTo>
                <a:lnTo>
                  <a:pt x="0" y="50926"/>
                </a:lnTo>
                <a:lnTo>
                  <a:pt x="55244" y="55245"/>
                </a:lnTo>
                <a:lnTo>
                  <a:pt x="59689" y="0"/>
                </a:lnTo>
                <a:close/>
              </a:path>
            </a:pathLst>
          </a:custGeom>
          <a:ln w="3175">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p:nvPr/>
        </p:nvSpPr>
        <p:spPr>
          <a:xfrm>
            <a:off x="7828915" y="2088007"/>
            <a:ext cx="90170" cy="84455"/>
          </a:xfrm>
          <a:custGeom>
            <a:avLst/>
            <a:gdLst/>
            <a:ahLst/>
            <a:cxnLst/>
            <a:rect l="l" t="t" r="r" b="b"/>
            <a:pathLst>
              <a:path w="90170" h="84455">
                <a:moveTo>
                  <a:pt x="44957" y="0"/>
                </a:moveTo>
                <a:lnTo>
                  <a:pt x="0" y="6730"/>
                </a:lnTo>
                <a:lnTo>
                  <a:pt x="44576" y="39623"/>
                </a:lnTo>
                <a:lnTo>
                  <a:pt x="11683" y="84327"/>
                </a:lnTo>
                <a:lnTo>
                  <a:pt x="56641" y="77469"/>
                </a:lnTo>
                <a:lnTo>
                  <a:pt x="89661" y="32892"/>
                </a:lnTo>
                <a:lnTo>
                  <a:pt x="44957" y="0"/>
                </a:lnTo>
                <a:close/>
              </a:path>
            </a:pathLst>
          </a:custGeom>
          <a:solidFill>
            <a:srgbClr val="6FAC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p:nvPr/>
        </p:nvSpPr>
        <p:spPr>
          <a:xfrm>
            <a:off x="7828915" y="2088007"/>
            <a:ext cx="90170" cy="84455"/>
          </a:xfrm>
          <a:custGeom>
            <a:avLst/>
            <a:gdLst/>
            <a:ahLst/>
            <a:cxnLst/>
            <a:rect l="l" t="t" r="r" b="b"/>
            <a:pathLst>
              <a:path w="90170" h="84455">
                <a:moveTo>
                  <a:pt x="0" y="6730"/>
                </a:moveTo>
                <a:lnTo>
                  <a:pt x="44957" y="0"/>
                </a:lnTo>
                <a:lnTo>
                  <a:pt x="89661" y="32892"/>
                </a:lnTo>
                <a:lnTo>
                  <a:pt x="56641" y="77469"/>
                </a:lnTo>
                <a:lnTo>
                  <a:pt x="11683" y="84327"/>
                </a:lnTo>
                <a:lnTo>
                  <a:pt x="44576" y="39623"/>
                </a:lnTo>
                <a:lnTo>
                  <a:pt x="0" y="6730"/>
                </a:lnTo>
                <a:close/>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object 21"/>
          <p:cNvSpPr/>
          <p:nvPr/>
        </p:nvSpPr>
        <p:spPr>
          <a:xfrm>
            <a:off x="6851777" y="2637154"/>
            <a:ext cx="89535" cy="90805"/>
          </a:xfrm>
          <a:custGeom>
            <a:avLst/>
            <a:gdLst/>
            <a:ahLst/>
            <a:cxnLst/>
            <a:rect l="l" t="t" r="r" b="b"/>
            <a:pathLst>
              <a:path w="89534" h="90805">
                <a:moveTo>
                  <a:pt x="87518" y="35306"/>
                </a:moveTo>
                <a:lnTo>
                  <a:pt x="55118" y="35306"/>
                </a:lnTo>
                <a:lnTo>
                  <a:pt x="60705" y="90550"/>
                </a:lnTo>
                <a:lnTo>
                  <a:pt x="89534" y="55245"/>
                </a:lnTo>
                <a:lnTo>
                  <a:pt x="87518" y="35306"/>
                </a:lnTo>
                <a:close/>
              </a:path>
              <a:path w="89534" h="90805">
                <a:moveTo>
                  <a:pt x="83947" y="0"/>
                </a:moveTo>
                <a:lnTo>
                  <a:pt x="28828" y="5587"/>
                </a:lnTo>
                <a:lnTo>
                  <a:pt x="0" y="40894"/>
                </a:lnTo>
                <a:lnTo>
                  <a:pt x="55118" y="35306"/>
                </a:lnTo>
                <a:lnTo>
                  <a:pt x="87518" y="35306"/>
                </a:lnTo>
                <a:lnTo>
                  <a:pt x="83947"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2" name="object 22"/>
          <p:cNvSpPr/>
          <p:nvPr/>
        </p:nvSpPr>
        <p:spPr>
          <a:xfrm>
            <a:off x="6851777" y="2637154"/>
            <a:ext cx="89535" cy="90805"/>
          </a:xfrm>
          <a:custGeom>
            <a:avLst/>
            <a:gdLst/>
            <a:ahLst/>
            <a:cxnLst/>
            <a:rect l="l" t="t" r="r" b="b"/>
            <a:pathLst>
              <a:path w="89534" h="90805">
                <a:moveTo>
                  <a:pt x="0" y="40894"/>
                </a:moveTo>
                <a:lnTo>
                  <a:pt x="28828" y="5587"/>
                </a:lnTo>
                <a:lnTo>
                  <a:pt x="83947" y="0"/>
                </a:lnTo>
                <a:lnTo>
                  <a:pt x="89534" y="55245"/>
                </a:lnTo>
                <a:lnTo>
                  <a:pt x="60705" y="90550"/>
                </a:lnTo>
                <a:lnTo>
                  <a:pt x="55118" y="35306"/>
                </a:lnTo>
                <a:lnTo>
                  <a:pt x="0" y="40894"/>
                </a:lnTo>
                <a:close/>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3" name="object 23"/>
          <p:cNvSpPr/>
          <p:nvPr/>
        </p:nvSpPr>
        <p:spPr>
          <a:xfrm>
            <a:off x="9870185" y="4222241"/>
            <a:ext cx="89535" cy="93345"/>
          </a:xfrm>
          <a:custGeom>
            <a:avLst/>
            <a:gdLst/>
            <a:ahLst/>
            <a:cxnLst/>
            <a:rect l="l" t="t" r="r" b="b"/>
            <a:pathLst>
              <a:path w="89534" h="93345">
                <a:moveTo>
                  <a:pt x="16510" y="0"/>
                </a:moveTo>
                <a:lnTo>
                  <a:pt x="0" y="42417"/>
                </a:lnTo>
                <a:lnTo>
                  <a:pt x="22225" y="93217"/>
                </a:lnTo>
                <a:lnTo>
                  <a:pt x="73025" y="70992"/>
                </a:lnTo>
                <a:lnTo>
                  <a:pt x="80884" y="50799"/>
                </a:lnTo>
                <a:lnTo>
                  <a:pt x="38735" y="50799"/>
                </a:lnTo>
                <a:lnTo>
                  <a:pt x="16510" y="0"/>
                </a:lnTo>
                <a:close/>
              </a:path>
              <a:path w="89534" h="93345">
                <a:moveTo>
                  <a:pt x="89535" y="28574"/>
                </a:moveTo>
                <a:lnTo>
                  <a:pt x="38735" y="50799"/>
                </a:lnTo>
                <a:lnTo>
                  <a:pt x="80884" y="50799"/>
                </a:lnTo>
                <a:lnTo>
                  <a:pt x="89535" y="28574"/>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4" name="object 24"/>
          <p:cNvSpPr/>
          <p:nvPr/>
        </p:nvSpPr>
        <p:spPr>
          <a:xfrm>
            <a:off x="9870185" y="4222241"/>
            <a:ext cx="89535" cy="93345"/>
          </a:xfrm>
          <a:custGeom>
            <a:avLst/>
            <a:gdLst/>
            <a:ahLst/>
            <a:cxnLst/>
            <a:rect l="l" t="t" r="r" b="b"/>
            <a:pathLst>
              <a:path w="89534" h="93345">
                <a:moveTo>
                  <a:pt x="89535" y="28574"/>
                </a:moveTo>
                <a:lnTo>
                  <a:pt x="73025" y="70992"/>
                </a:lnTo>
                <a:lnTo>
                  <a:pt x="22225" y="93217"/>
                </a:lnTo>
                <a:lnTo>
                  <a:pt x="0" y="42417"/>
                </a:lnTo>
                <a:lnTo>
                  <a:pt x="16510" y="0"/>
                </a:lnTo>
                <a:lnTo>
                  <a:pt x="38735" y="50799"/>
                </a:lnTo>
                <a:lnTo>
                  <a:pt x="89535" y="28574"/>
                </a:lnTo>
              </a:path>
            </a:pathLst>
          </a:custGeom>
          <a:ln w="12700">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5" name="object 25"/>
          <p:cNvSpPr/>
          <p:nvPr/>
        </p:nvSpPr>
        <p:spPr>
          <a:xfrm>
            <a:off x="8903081" y="5252339"/>
            <a:ext cx="93345" cy="90170"/>
          </a:xfrm>
          <a:custGeom>
            <a:avLst/>
            <a:gdLst/>
            <a:ahLst/>
            <a:cxnLst/>
            <a:rect l="l" t="t" r="r" b="b"/>
            <a:pathLst>
              <a:path w="93345" h="90170">
                <a:moveTo>
                  <a:pt x="61087" y="0"/>
                </a:moveTo>
                <a:lnTo>
                  <a:pt x="19558" y="18796"/>
                </a:lnTo>
                <a:lnTo>
                  <a:pt x="0" y="70612"/>
                </a:lnTo>
                <a:lnTo>
                  <a:pt x="51816" y="90170"/>
                </a:lnTo>
                <a:lnTo>
                  <a:pt x="93345" y="71501"/>
                </a:lnTo>
                <a:lnTo>
                  <a:pt x="41528" y="51816"/>
                </a:lnTo>
                <a:lnTo>
                  <a:pt x="61087"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6" name="object 26"/>
          <p:cNvSpPr/>
          <p:nvPr/>
        </p:nvSpPr>
        <p:spPr>
          <a:xfrm>
            <a:off x="8903081" y="5252339"/>
            <a:ext cx="93345" cy="90170"/>
          </a:xfrm>
          <a:custGeom>
            <a:avLst/>
            <a:gdLst/>
            <a:ahLst/>
            <a:cxnLst/>
            <a:rect l="l" t="t" r="r" b="b"/>
            <a:pathLst>
              <a:path w="93345" h="90170">
                <a:moveTo>
                  <a:pt x="93345" y="71501"/>
                </a:moveTo>
                <a:lnTo>
                  <a:pt x="51816" y="90170"/>
                </a:lnTo>
                <a:lnTo>
                  <a:pt x="0" y="70612"/>
                </a:lnTo>
                <a:lnTo>
                  <a:pt x="19558" y="18796"/>
                </a:lnTo>
                <a:lnTo>
                  <a:pt x="61087" y="0"/>
                </a:lnTo>
                <a:lnTo>
                  <a:pt x="41528" y="51816"/>
                </a:lnTo>
                <a:lnTo>
                  <a:pt x="93345" y="71501"/>
                </a:lnTo>
                <a:close/>
              </a:path>
            </a:pathLst>
          </a:custGeom>
          <a:ln w="12700">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7" name="object 27"/>
          <p:cNvSpPr/>
          <p:nvPr/>
        </p:nvSpPr>
        <p:spPr>
          <a:xfrm>
            <a:off x="6582664" y="4336415"/>
            <a:ext cx="88900" cy="92710"/>
          </a:xfrm>
          <a:custGeom>
            <a:avLst/>
            <a:gdLst/>
            <a:ahLst/>
            <a:cxnLst/>
            <a:rect l="l" t="t" r="r" b="b"/>
            <a:pathLst>
              <a:path w="88900" h="92710">
                <a:moveTo>
                  <a:pt x="25145" y="0"/>
                </a:moveTo>
                <a:lnTo>
                  <a:pt x="0" y="49403"/>
                </a:lnTo>
                <a:lnTo>
                  <a:pt x="13969" y="92710"/>
                </a:lnTo>
                <a:lnTo>
                  <a:pt x="39242" y="43307"/>
                </a:lnTo>
                <a:lnTo>
                  <a:pt x="80443" y="43307"/>
                </a:lnTo>
                <a:lnTo>
                  <a:pt x="74549" y="25146"/>
                </a:lnTo>
                <a:lnTo>
                  <a:pt x="25145" y="0"/>
                </a:lnTo>
                <a:close/>
              </a:path>
              <a:path w="88900" h="92710">
                <a:moveTo>
                  <a:pt x="80443" y="43307"/>
                </a:moveTo>
                <a:lnTo>
                  <a:pt x="39242" y="43307"/>
                </a:lnTo>
                <a:lnTo>
                  <a:pt x="88645" y="68580"/>
                </a:lnTo>
                <a:lnTo>
                  <a:pt x="80443" y="43307"/>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8" name="object 28"/>
          <p:cNvSpPr/>
          <p:nvPr/>
        </p:nvSpPr>
        <p:spPr>
          <a:xfrm>
            <a:off x="6582664" y="4336415"/>
            <a:ext cx="88900" cy="92710"/>
          </a:xfrm>
          <a:custGeom>
            <a:avLst/>
            <a:gdLst/>
            <a:ahLst/>
            <a:cxnLst/>
            <a:rect l="l" t="t" r="r" b="b"/>
            <a:pathLst>
              <a:path w="88900" h="92710">
                <a:moveTo>
                  <a:pt x="13969" y="92710"/>
                </a:moveTo>
                <a:lnTo>
                  <a:pt x="0" y="49403"/>
                </a:lnTo>
                <a:lnTo>
                  <a:pt x="25145" y="0"/>
                </a:lnTo>
                <a:lnTo>
                  <a:pt x="74549" y="25146"/>
                </a:lnTo>
                <a:lnTo>
                  <a:pt x="88645" y="68580"/>
                </a:lnTo>
                <a:lnTo>
                  <a:pt x="39242" y="43307"/>
                </a:lnTo>
                <a:lnTo>
                  <a:pt x="13969" y="92710"/>
                </a:lnTo>
                <a:close/>
              </a:path>
            </a:pathLst>
          </a:custGeom>
          <a:ln w="12700">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9" name="object 29"/>
          <p:cNvSpPr/>
          <p:nvPr/>
        </p:nvSpPr>
        <p:spPr>
          <a:xfrm>
            <a:off x="7392543" y="5214873"/>
            <a:ext cx="93345" cy="90805"/>
          </a:xfrm>
          <a:custGeom>
            <a:avLst/>
            <a:gdLst/>
            <a:ahLst/>
            <a:cxnLst/>
            <a:rect l="l" t="t" r="r" b="b"/>
            <a:pathLst>
              <a:path w="93345" h="90804">
                <a:moveTo>
                  <a:pt x="53339" y="0"/>
                </a:moveTo>
                <a:lnTo>
                  <a:pt x="0" y="15112"/>
                </a:lnTo>
                <a:lnTo>
                  <a:pt x="15112" y="68453"/>
                </a:lnTo>
                <a:lnTo>
                  <a:pt x="54863" y="90678"/>
                </a:lnTo>
                <a:lnTo>
                  <a:pt x="39750" y="37337"/>
                </a:lnTo>
                <a:lnTo>
                  <a:pt x="93090" y="22097"/>
                </a:lnTo>
                <a:lnTo>
                  <a:pt x="53339"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0" name="object 30"/>
          <p:cNvSpPr/>
          <p:nvPr/>
        </p:nvSpPr>
        <p:spPr>
          <a:xfrm>
            <a:off x="7392543" y="5214873"/>
            <a:ext cx="93345" cy="90805"/>
          </a:xfrm>
          <a:custGeom>
            <a:avLst/>
            <a:gdLst/>
            <a:ahLst/>
            <a:cxnLst/>
            <a:rect l="l" t="t" r="r" b="b"/>
            <a:pathLst>
              <a:path w="93345" h="90804">
                <a:moveTo>
                  <a:pt x="54863" y="90678"/>
                </a:moveTo>
                <a:lnTo>
                  <a:pt x="15112" y="68453"/>
                </a:lnTo>
                <a:lnTo>
                  <a:pt x="0" y="15112"/>
                </a:lnTo>
                <a:lnTo>
                  <a:pt x="53339" y="0"/>
                </a:lnTo>
                <a:lnTo>
                  <a:pt x="93090" y="22097"/>
                </a:lnTo>
                <a:lnTo>
                  <a:pt x="39750" y="37337"/>
                </a:lnTo>
                <a:lnTo>
                  <a:pt x="54863" y="90678"/>
                </a:lnTo>
                <a:close/>
              </a:path>
            </a:pathLst>
          </a:custGeom>
          <a:ln w="12700">
            <a:solidFill>
              <a:srgbClr val="AD5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1" name="object 31"/>
          <p:cNvSpPr/>
          <p:nvPr/>
        </p:nvSpPr>
        <p:spPr>
          <a:xfrm>
            <a:off x="6745223" y="4428744"/>
            <a:ext cx="545592" cy="755904"/>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2" name="object 32"/>
          <p:cNvSpPr/>
          <p:nvPr/>
        </p:nvSpPr>
        <p:spPr>
          <a:xfrm>
            <a:off x="7889747" y="4750308"/>
            <a:ext cx="707135" cy="1365503"/>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p:nvPr/>
        </p:nvSpPr>
        <p:spPr>
          <a:xfrm>
            <a:off x="42671" y="74676"/>
            <a:ext cx="923544" cy="1101852"/>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4" name="object 34"/>
          <p:cNvSpPr/>
          <p:nvPr/>
        </p:nvSpPr>
        <p:spPr>
          <a:xfrm>
            <a:off x="4105655" y="6137146"/>
            <a:ext cx="8086343" cy="675132"/>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5" name="object 35"/>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6" name="object 36"/>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7" name="object 37"/>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8" name="object 38"/>
          <p:cNvSpPr txBox="1"/>
          <p:nvPr/>
        </p:nvSpPr>
        <p:spPr>
          <a:xfrm>
            <a:off x="511860" y="3684016"/>
            <a:ext cx="5379720" cy="1009015"/>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3200" b="0" i="0" u="none" strike="noStrike" kern="1200" cap="none" spc="-15" normalizeH="0" baseline="0" noProof="0" dirty="0">
                <a:ln>
                  <a:noFill/>
                </a:ln>
                <a:solidFill>
                  <a:prstClr val="black"/>
                </a:solidFill>
                <a:effectLst/>
                <a:uLnTx/>
                <a:uFillTx/>
                <a:latin typeface="Calibri"/>
                <a:ea typeface="+mn-ea"/>
                <a:cs typeface="Calibri"/>
              </a:rPr>
              <a:t>Play </a:t>
            </a:r>
            <a:r>
              <a:rPr kumimoji="0" sz="3200" b="0" i="0" u="none" strike="noStrike" kern="1200" cap="none" spc="-5" normalizeH="0" baseline="0" noProof="0" dirty="0">
                <a:ln>
                  <a:noFill/>
                </a:ln>
                <a:solidFill>
                  <a:prstClr val="black"/>
                </a:solidFill>
                <a:effectLst/>
                <a:uLnTx/>
                <a:uFillTx/>
                <a:latin typeface="Calibri"/>
                <a:ea typeface="+mn-ea"/>
                <a:cs typeface="Calibri"/>
              </a:rPr>
              <a:t>Video now  </a:t>
            </a:r>
            <a:r>
              <a:rPr kumimoji="0" sz="3200" b="0" i="0" u="heavy" strike="noStrike" kern="1200" cap="none" spc="-10" normalizeH="0" baseline="0" noProof="0" dirty="0">
                <a:ln>
                  <a:noFill/>
                </a:ln>
                <a:solidFill>
                  <a:srgbClr val="0462C1"/>
                </a:solidFill>
                <a:effectLst/>
                <a:uLnTx/>
                <a:uFillTx/>
                <a:latin typeface="Calibri"/>
                <a:ea typeface="+mn-ea"/>
                <a:cs typeface="Calibri"/>
                <a:hlinkClick r:id="rId18"/>
              </a:rPr>
              <a:t>https://youtu.be/8IqUKTVWN2E</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46508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9336" y="407543"/>
            <a:ext cx="1339214" cy="67056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2370708" y="407543"/>
            <a:ext cx="4879721" cy="6705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txBox="1"/>
          <p:nvPr/>
        </p:nvSpPr>
        <p:spPr>
          <a:xfrm>
            <a:off x="916939" y="1805685"/>
            <a:ext cx="9620885" cy="1864360"/>
          </a:xfrm>
          <a:prstGeom prst="rect">
            <a:avLst/>
          </a:prstGeom>
        </p:spPr>
        <p:txBody>
          <a:bodyPr vert="horz" wrap="square" lIns="0" tIns="0" rIns="0" bIns="0" rtlCol="0">
            <a:spAutoFit/>
          </a:bodyPr>
          <a:lstStyle/>
          <a:p>
            <a:pPr marL="241300" marR="0" lvl="0" indent="-228600" algn="l" defTabSz="914400" rtl="0" eaLnBrk="1" fontAlgn="auto" latinLnBrk="0" hangingPunct="1">
              <a:lnSpc>
                <a:spcPct val="100000"/>
              </a:lnSpc>
              <a:spcBef>
                <a:spcPts val="0"/>
              </a:spcBef>
              <a:spcAft>
                <a:spcPts val="0"/>
              </a:spcAft>
              <a:buClrTx/>
              <a:buSzTx/>
              <a:buFont typeface="Arial"/>
              <a:buChar char="•"/>
              <a:tabLst>
                <a:tab pos="241935" algn="l"/>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Continuous </a:t>
            </a:r>
            <a:r>
              <a:rPr kumimoji="0" sz="2800" b="0" i="0" u="none" strike="noStrike" kern="1200" cap="none" spc="-20" normalizeH="0" baseline="0" noProof="0" dirty="0">
                <a:ln>
                  <a:noFill/>
                </a:ln>
                <a:solidFill>
                  <a:prstClr val="black"/>
                </a:solidFill>
                <a:effectLst/>
                <a:uLnTx/>
                <a:uFillTx/>
                <a:latin typeface="Calibri"/>
                <a:ea typeface="+mn-ea"/>
                <a:cs typeface="Calibri"/>
              </a:rPr>
              <a:t>gas </a:t>
            </a:r>
            <a:r>
              <a:rPr kumimoji="0" sz="2800" b="0" i="0" u="none" strike="noStrike" kern="1200" cap="none" spc="-10" normalizeH="0" baseline="0" noProof="0" dirty="0">
                <a:ln>
                  <a:noFill/>
                </a:ln>
                <a:solidFill>
                  <a:prstClr val="black"/>
                </a:solidFill>
                <a:effectLst/>
                <a:uLnTx/>
                <a:uFillTx/>
                <a:latin typeface="Calibri"/>
                <a:ea typeface="+mn-ea"/>
                <a:cs typeface="Calibri"/>
              </a:rPr>
              <a:t>monitoring </a:t>
            </a:r>
            <a:r>
              <a:rPr kumimoji="0" sz="2800" b="0" i="0" u="none" strike="noStrike" kern="1200" cap="none" spc="-5" normalizeH="0" baseline="0" noProof="0" dirty="0">
                <a:ln>
                  <a:noFill/>
                </a:ln>
                <a:solidFill>
                  <a:prstClr val="black"/>
                </a:solidFill>
                <a:effectLst/>
                <a:uLnTx/>
                <a:uFillTx/>
                <a:latin typeface="Calibri"/>
                <a:ea typeface="+mn-ea"/>
                <a:cs typeface="Calibri"/>
              </a:rPr>
              <a:t>of </a:t>
            </a:r>
            <a:r>
              <a:rPr kumimoji="0" sz="2800" b="0" i="0" u="none" strike="noStrike" kern="1200" cap="none" spc="-15" normalizeH="0" baseline="0" noProof="0" dirty="0">
                <a:ln>
                  <a:noFill/>
                </a:ln>
                <a:solidFill>
                  <a:prstClr val="black"/>
                </a:solidFill>
                <a:effectLst/>
                <a:uLnTx/>
                <a:uFillTx/>
                <a:latin typeface="Calibri"/>
                <a:ea typeface="+mn-ea"/>
                <a:cs typeface="Calibri"/>
              </a:rPr>
              <a:t>fresh </a:t>
            </a:r>
            <a:r>
              <a:rPr kumimoji="0" sz="2800" b="0" i="0" u="none" strike="noStrike" kern="1200" cap="none" spc="-5" normalizeH="0" baseline="0" noProof="0" dirty="0">
                <a:ln>
                  <a:noFill/>
                </a:ln>
                <a:solidFill>
                  <a:prstClr val="black"/>
                </a:solidFill>
                <a:effectLst/>
                <a:uLnTx/>
                <a:uFillTx/>
                <a:latin typeface="Calibri"/>
                <a:ea typeface="+mn-ea"/>
                <a:cs typeface="Calibri"/>
              </a:rPr>
              <a:t>air</a:t>
            </a:r>
            <a:r>
              <a:rPr kumimoji="0" sz="2800" b="0" i="0" u="none" strike="noStrike" kern="1200" cap="none" spc="10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base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670"/>
              </a:spcBef>
              <a:spcAft>
                <a:spcPts val="0"/>
              </a:spcAft>
              <a:buClrTx/>
              <a:buSzTx/>
              <a:buFont typeface="Arial"/>
              <a:buChar char="•"/>
              <a:tabLst>
                <a:tab pos="241935" algn="l"/>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Specifically </a:t>
            </a:r>
            <a:r>
              <a:rPr kumimoji="0" sz="2800" b="0" i="0" u="none" strike="noStrike" kern="1200" cap="none" spc="-15" normalizeH="0" baseline="0" noProof="0" dirty="0">
                <a:ln>
                  <a:noFill/>
                </a:ln>
                <a:solidFill>
                  <a:prstClr val="black"/>
                </a:solidFill>
                <a:effectLst/>
                <a:uLnTx/>
                <a:uFillTx/>
                <a:latin typeface="Calibri"/>
                <a:ea typeface="+mn-ea"/>
                <a:cs typeface="Calibri"/>
              </a:rPr>
              <a:t>testing </a:t>
            </a:r>
            <a:r>
              <a:rPr kumimoji="0" sz="2800" b="0" i="0" u="none" strike="noStrike" kern="1200" cap="none" spc="-25" normalizeH="0" baseline="0" noProof="0" dirty="0">
                <a:ln>
                  <a:noFill/>
                </a:ln>
                <a:solidFill>
                  <a:prstClr val="black"/>
                </a:solidFill>
                <a:effectLst/>
                <a:uLnTx/>
                <a:uFillTx/>
                <a:latin typeface="Calibri"/>
                <a:ea typeface="+mn-ea"/>
                <a:cs typeface="Calibri"/>
              </a:rPr>
              <a:t>for </a:t>
            </a:r>
            <a:r>
              <a:rPr kumimoji="0" sz="2800" b="0" i="0" u="none" strike="noStrike" kern="1200" cap="none" spc="-20" normalizeH="0" baseline="0" noProof="0" dirty="0">
                <a:ln>
                  <a:noFill/>
                </a:ln>
                <a:solidFill>
                  <a:prstClr val="black"/>
                </a:solidFill>
                <a:effectLst/>
                <a:uLnTx/>
                <a:uFillTx/>
                <a:latin typeface="Calibri"/>
                <a:ea typeface="+mn-ea"/>
                <a:cs typeface="Calibri"/>
              </a:rPr>
              <a:t>CO </a:t>
            </a:r>
            <a:r>
              <a:rPr kumimoji="0" sz="2800" b="0" i="0" u="none" strike="noStrike" kern="1200" cap="none" spc="-5" normalizeH="0" baseline="0" noProof="0" dirty="0">
                <a:ln>
                  <a:noFill/>
                </a:ln>
                <a:solidFill>
                  <a:prstClr val="black"/>
                </a:solidFill>
                <a:effectLst/>
                <a:uLnTx/>
                <a:uFillTx/>
                <a:latin typeface="Calibri"/>
                <a:ea typeface="+mn-ea"/>
                <a:cs typeface="Calibri"/>
              </a:rPr>
              <a:t>and HCN </a:t>
            </a:r>
            <a:r>
              <a:rPr kumimoji="0" sz="2800" b="0" i="0" u="none" strike="noStrike" kern="1200" cap="none" spc="-55" normalizeH="0" baseline="0" noProof="0" dirty="0">
                <a:ln>
                  <a:noFill/>
                </a:ln>
                <a:solidFill>
                  <a:prstClr val="black"/>
                </a:solidFill>
                <a:effectLst/>
                <a:uLnTx/>
                <a:uFillTx/>
                <a:latin typeface="Calibri"/>
                <a:ea typeface="+mn-ea"/>
                <a:cs typeface="Calibri"/>
              </a:rPr>
              <a:t>(Toxic</a:t>
            </a:r>
            <a:r>
              <a:rPr kumimoji="0" sz="2800" b="0" i="0" u="none" strike="noStrike" kern="1200" cap="none" spc="95"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twins)</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241300" marR="5080" lvl="0" indent="-228600" algn="l" defTabSz="914400" rtl="0" eaLnBrk="1" fontAlgn="auto" latinLnBrk="0" hangingPunct="1">
              <a:lnSpc>
                <a:spcPts val="3020"/>
              </a:lnSpc>
              <a:spcBef>
                <a:spcPts val="1045"/>
              </a:spcBef>
              <a:spcAft>
                <a:spcPts val="0"/>
              </a:spcAft>
              <a:buClrTx/>
              <a:buSzTx/>
              <a:buFont typeface="Arial"/>
              <a:buChar char="•"/>
              <a:tabLst>
                <a:tab pos="241935" algn="l"/>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Identify </a:t>
            </a:r>
            <a:r>
              <a:rPr kumimoji="0" sz="2800" b="0" i="0" u="none" strike="noStrike" kern="1200" cap="none" spc="-20" normalizeH="0" baseline="0" noProof="0" dirty="0">
                <a:ln>
                  <a:noFill/>
                </a:ln>
                <a:solidFill>
                  <a:prstClr val="black"/>
                </a:solidFill>
                <a:effectLst/>
                <a:uLnTx/>
                <a:uFillTx/>
                <a:latin typeface="Calibri"/>
                <a:ea typeface="+mn-ea"/>
                <a:cs typeface="Calibri"/>
              </a:rPr>
              <a:t>any </a:t>
            </a:r>
            <a:r>
              <a:rPr kumimoji="0" sz="2800" b="0" i="0" u="none" strike="noStrike" kern="1200" cap="none" spc="-10" normalizeH="0" baseline="0" noProof="0" dirty="0">
                <a:ln>
                  <a:noFill/>
                </a:ln>
                <a:solidFill>
                  <a:prstClr val="black"/>
                </a:solidFill>
                <a:effectLst/>
                <a:uLnTx/>
                <a:uFillTx/>
                <a:latin typeface="Calibri"/>
                <a:ea typeface="+mn-ea"/>
                <a:cs typeface="Calibri"/>
              </a:rPr>
              <a:t>possible </a:t>
            </a:r>
            <a:r>
              <a:rPr kumimoji="0" sz="2800" b="0" i="0" u="none" strike="noStrike" kern="1200" cap="none" spc="-15" normalizeH="0" baseline="0" noProof="0" dirty="0">
                <a:ln>
                  <a:noFill/>
                </a:ln>
                <a:solidFill>
                  <a:prstClr val="black"/>
                </a:solidFill>
                <a:effectLst/>
                <a:uLnTx/>
                <a:uFillTx/>
                <a:latin typeface="Calibri"/>
                <a:ea typeface="+mn-ea"/>
                <a:cs typeface="Calibri"/>
              </a:rPr>
              <a:t>contaminates </a:t>
            </a:r>
            <a:r>
              <a:rPr kumimoji="0" sz="2800" b="0" i="0" u="none" strike="noStrike" kern="1200" cap="none" spc="-5" normalizeH="0" baseline="0" noProof="0" dirty="0">
                <a:ln>
                  <a:noFill/>
                </a:ln>
                <a:solidFill>
                  <a:prstClr val="black"/>
                </a:solidFill>
                <a:effectLst/>
                <a:uLnTx/>
                <a:uFillTx/>
                <a:latin typeface="Calibri"/>
                <a:ea typeface="+mn-ea"/>
                <a:cs typeface="Calibri"/>
              </a:rPr>
              <a:t>and particles </a:t>
            </a:r>
            <a:r>
              <a:rPr kumimoji="0" sz="2800" b="0" i="0" u="none" strike="noStrike" kern="1200" cap="none" spc="-20" normalizeH="0" baseline="0" noProof="0" dirty="0">
                <a:ln>
                  <a:noFill/>
                </a:ln>
                <a:solidFill>
                  <a:prstClr val="black"/>
                </a:solidFill>
                <a:effectLst/>
                <a:uLnTx/>
                <a:uFillTx/>
                <a:latin typeface="Calibri"/>
                <a:ea typeface="+mn-ea"/>
                <a:cs typeface="Calibri"/>
              </a:rPr>
              <a:t>from </a:t>
            </a:r>
            <a:r>
              <a:rPr kumimoji="0" sz="2800" b="0" i="0" u="none" strike="noStrike" kern="1200" cap="none" spc="-10" normalizeH="0" baseline="0" noProof="0" dirty="0">
                <a:ln>
                  <a:noFill/>
                </a:ln>
                <a:solidFill>
                  <a:prstClr val="black"/>
                </a:solidFill>
                <a:effectLst/>
                <a:uLnTx/>
                <a:uFillTx/>
                <a:latin typeface="Calibri"/>
                <a:ea typeface="+mn-ea"/>
                <a:cs typeface="Calibri"/>
              </a:rPr>
              <a:t>PPC </a:t>
            </a:r>
            <a:r>
              <a:rPr kumimoji="0" sz="2800" b="0" i="0" u="none" strike="noStrike" kern="1200" cap="none" spc="-30" normalizeH="0" baseline="0" noProof="0" dirty="0">
                <a:ln>
                  <a:noFill/>
                </a:ln>
                <a:solidFill>
                  <a:prstClr val="black"/>
                </a:solidFill>
                <a:effectLst/>
                <a:uLnTx/>
                <a:uFillTx/>
                <a:latin typeface="Calibri"/>
                <a:ea typeface="+mn-ea"/>
                <a:cs typeface="Calibri"/>
              </a:rPr>
              <a:t>before  </a:t>
            </a:r>
            <a:r>
              <a:rPr kumimoji="0" sz="2800" b="0" i="0" u="none" strike="noStrike" kern="1200" cap="none" spc="-15" normalizeH="0" baseline="0" noProof="0" dirty="0">
                <a:ln>
                  <a:noFill/>
                </a:ln>
                <a:solidFill>
                  <a:prstClr val="black"/>
                </a:solidFill>
                <a:effectLst/>
                <a:uLnTx/>
                <a:uFillTx/>
                <a:latin typeface="Calibri"/>
                <a:ea typeface="+mn-ea"/>
                <a:cs typeface="Calibri"/>
              </a:rPr>
              <a:t>dressing</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down.</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p:nvPr/>
        </p:nvSpPr>
        <p:spPr>
          <a:xfrm>
            <a:off x="1234439" y="3861815"/>
            <a:ext cx="1182623" cy="176174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913888" y="4340352"/>
            <a:ext cx="1487424" cy="135788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299716" y="4340352"/>
            <a:ext cx="547116" cy="130911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42671" y="74676"/>
            <a:ext cx="923544" cy="110185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4105655" y="6137146"/>
            <a:ext cx="8086343" cy="67513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353568" y="5442203"/>
            <a:ext cx="841247" cy="114300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10960607" y="39623"/>
            <a:ext cx="1129283" cy="1254252"/>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4764023" y="3477767"/>
            <a:ext cx="5103876" cy="3017519"/>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44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7351" y="362711"/>
            <a:ext cx="1167765" cy="67056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2130298" y="362711"/>
            <a:ext cx="5721477" cy="6705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85750" y="1572767"/>
            <a:ext cx="7546848" cy="478688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7924800" y="181355"/>
            <a:ext cx="4072128" cy="654558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7153656" y="990600"/>
            <a:ext cx="586740" cy="79705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42671" y="74676"/>
            <a:ext cx="923544" cy="110185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109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06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10386" y="245618"/>
            <a:ext cx="2132203" cy="609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3229355" y="245618"/>
            <a:ext cx="505968" cy="609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3610355" y="245618"/>
            <a:ext cx="4524375" cy="6096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5323332" y="5076444"/>
            <a:ext cx="299085" cy="212090"/>
          </a:xfrm>
          <a:custGeom>
            <a:avLst/>
            <a:gdLst/>
            <a:ahLst/>
            <a:cxnLst/>
            <a:rect l="l" t="t" r="r" b="b"/>
            <a:pathLst>
              <a:path w="299085" h="212089">
                <a:moveTo>
                  <a:pt x="192785" y="0"/>
                </a:moveTo>
                <a:lnTo>
                  <a:pt x="192785" y="52958"/>
                </a:lnTo>
                <a:lnTo>
                  <a:pt x="0" y="52958"/>
                </a:lnTo>
                <a:lnTo>
                  <a:pt x="0" y="158876"/>
                </a:lnTo>
                <a:lnTo>
                  <a:pt x="192785" y="158876"/>
                </a:lnTo>
                <a:lnTo>
                  <a:pt x="192785" y="211835"/>
                </a:lnTo>
                <a:lnTo>
                  <a:pt x="298703" y="105917"/>
                </a:lnTo>
                <a:lnTo>
                  <a:pt x="19278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5323332" y="5076444"/>
            <a:ext cx="299085" cy="212090"/>
          </a:xfrm>
          <a:custGeom>
            <a:avLst/>
            <a:gdLst/>
            <a:ahLst/>
            <a:cxnLst/>
            <a:rect l="l" t="t" r="r" b="b"/>
            <a:pathLst>
              <a:path w="299085" h="212089">
                <a:moveTo>
                  <a:pt x="0" y="52958"/>
                </a:moveTo>
                <a:lnTo>
                  <a:pt x="192785" y="52958"/>
                </a:lnTo>
                <a:lnTo>
                  <a:pt x="192785" y="0"/>
                </a:lnTo>
                <a:lnTo>
                  <a:pt x="298703" y="105917"/>
                </a:lnTo>
                <a:lnTo>
                  <a:pt x="192785" y="211835"/>
                </a:lnTo>
                <a:lnTo>
                  <a:pt x="192785"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8392668" y="5062728"/>
            <a:ext cx="299085" cy="212090"/>
          </a:xfrm>
          <a:custGeom>
            <a:avLst/>
            <a:gdLst/>
            <a:ahLst/>
            <a:cxnLst/>
            <a:rect l="l" t="t" r="r" b="b"/>
            <a:pathLst>
              <a:path w="299084" h="212089">
                <a:moveTo>
                  <a:pt x="192785" y="0"/>
                </a:moveTo>
                <a:lnTo>
                  <a:pt x="192785" y="52959"/>
                </a:lnTo>
                <a:lnTo>
                  <a:pt x="0" y="52959"/>
                </a:lnTo>
                <a:lnTo>
                  <a:pt x="0" y="158877"/>
                </a:lnTo>
                <a:lnTo>
                  <a:pt x="192785" y="158877"/>
                </a:lnTo>
                <a:lnTo>
                  <a:pt x="192785" y="211836"/>
                </a:lnTo>
                <a:lnTo>
                  <a:pt x="298703" y="105918"/>
                </a:lnTo>
                <a:lnTo>
                  <a:pt x="19278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8392668" y="5062728"/>
            <a:ext cx="299085" cy="212090"/>
          </a:xfrm>
          <a:custGeom>
            <a:avLst/>
            <a:gdLst/>
            <a:ahLst/>
            <a:cxnLst/>
            <a:rect l="l" t="t" r="r" b="b"/>
            <a:pathLst>
              <a:path w="299084" h="212089">
                <a:moveTo>
                  <a:pt x="0" y="52959"/>
                </a:moveTo>
                <a:lnTo>
                  <a:pt x="192785" y="52959"/>
                </a:lnTo>
                <a:lnTo>
                  <a:pt x="192785" y="0"/>
                </a:lnTo>
                <a:lnTo>
                  <a:pt x="298703" y="105918"/>
                </a:lnTo>
                <a:lnTo>
                  <a:pt x="192785" y="211836"/>
                </a:lnTo>
                <a:lnTo>
                  <a:pt x="192785" y="158877"/>
                </a:lnTo>
                <a:lnTo>
                  <a:pt x="0" y="158877"/>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10831068" y="5039867"/>
            <a:ext cx="299085" cy="212090"/>
          </a:xfrm>
          <a:custGeom>
            <a:avLst/>
            <a:gdLst/>
            <a:ahLst/>
            <a:cxnLst/>
            <a:rect l="l" t="t" r="r" b="b"/>
            <a:pathLst>
              <a:path w="299084" h="212089">
                <a:moveTo>
                  <a:pt x="192785" y="0"/>
                </a:moveTo>
                <a:lnTo>
                  <a:pt x="192785" y="52958"/>
                </a:lnTo>
                <a:lnTo>
                  <a:pt x="0" y="52958"/>
                </a:lnTo>
                <a:lnTo>
                  <a:pt x="0" y="158876"/>
                </a:lnTo>
                <a:lnTo>
                  <a:pt x="192785" y="158876"/>
                </a:lnTo>
                <a:lnTo>
                  <a:pt x="192785" y="211835"/>
                </a:lnTo>
                <a:lnTo>
                  <a:pt x="298703" y="105917"/>
                </a:lnTo>
                <a:lnTo>
                  <a:pt x="19278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0831068" y="5039867"/>
            <a:ext cx="299085" cy="212090"/>
          </a:xfrm>
          <a:custGeom>
            <a:avLst/>
            <a:gdLst/>
            <a:ahLst/>
            <a:cxnLst/>
            <a:rect l="l" t="t" r="r" b="b"/>
            <a:pathLst>
              <a:path w="299084" h="212089">
                <a:moveTo>
                  <a:pt x="0" y="52958"/>
                </a:moveTo>
                <a:lnTo>
                  <a:pt x="192785" y="52958"/>
                </a:lnTo>
                <a:lnTo>
                  <a:pt x="192785" y="0"/>
                </a:lnTo>
                <a:lnTo>
                  <a:pt x="298703" y="105917"/>
                </a:lnTo>
                <a:lnTo>
                  <a:pt x="192785" y="211835"/>
                </a:lnTo>
                <a:lnTo>
                  <a:pt x="192785"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2667000" y="5088635"/>
            <a:ext cx="299085" cy="212090"/>
          </a:xfrm>
          <a:custGeom>
            <a:avLst/>
            <a:gdLst/>
            <a:ahLst/>
            <a:cxnLst/>
            <a:rect l="l" t="t" r="r" b="b"/>
            <a:pathLst>
              <a:path w="299085" h="212089">
                <a:moveTo>
                  <a:pt x="192786" y="0"/>
                </a:moveTo>
                <a:lnTo>
                  <a:pt x="192786" y="52958"/>
                </a:lnTo>
                <a:lnTo>
                  <a:pt x="0" y="52958"/>
                </a:lnTo>
                <a:lnTo>
                  <a:pt x="0" y="158876"/>
                </a:lnTo>
                <a:lnTo>
                  <a:pt x="192786" y="158876"/>
                </a:lnTo>
                <a:lnTo>
                  <a:pt x="192786" y="211835"/>
                </a:lnTo>
                <a:lnTo>
                  <a:pt x="298704" y="105918"/>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2667000" y="5088635"/>
            <a:ext cx="299085" cy="212090"/>
          </a:xfrm>
          <a:custGeom>
            <a:avLst/>
            <a:gdLst/>
            <a:ahLst/>
            <a:cxnLst/>
            <a:rect l="l" t="t" r="r" b="b"/>
            <a:pathLst>
              <a:path w="299085" h="212089">
                <a:moveTo>
                  <a:pt x="0" y="52958"/>
                </a:moveTo>
                <a:lnTo>
                  <a:pt x="192786" y="52958"/>
                </a:lnTo>
                <a:lnTo>
                  <a:pt x="192786" y="0"/>
                </a:lnTo>
                <a:lnTo>
                  <a:pt x="298704" y="105918"/>
                </a:lnTo>
                <a:lnTo>
                  <a:pt x="192786" y="211835"/>
                </a:lnTo>
                <a:lnTo>
                  <a:pt x="192786"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8650223" y="2587751"/>
            <a:ext cx="299085" cy="212090"/>
          </a:xfrm>
          <a:custGeom>
            <a:avLst/>
            <a:gdLst/>
            <a:ahLst/>
            <a:cxnLst/>
            <a:rect l="l" t="t" r="r" b="b"/>
            <a:pathLst>
              <a:path w="299084" h="212089">
                <a:moveTo>
                  <a:pt x="192785" y="0"/>
                </a:moveTo>
                <a:lnTo>
                  <a:pt x="192785" y="52959"/>
                </a:lnTo>
                <a:lnTo>
                  <a:pt x="0" y="52959"/>
                </a:lnTo>
                <a:lnTo>
                  <a:pt x="0" y="158876"/>
                </a:lnTo>
                <a:lnTo>
                  <a:pt x="192785" y="158876"/>
                </a:lnTo>
                <a:lnTo>
                  <a:pt x="192785" y="211836"/>
                </a:lnTo>
                <a:lnTo>
                  <a:pt x="298703" y="105918"/>
                </a:lnTo>
                <a:lnTo>
                  <a:pt x="19278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8650223" y="2587751"/>
            <a:ext cx="299085" cy="212090"/>
          </a:xfrm>
          <a:custGeom>
            <a:avLst/>
            <a:gdLst/>
            <a:ahLst/>
            <a:cxnLst/>
            <a:rect l="l" t="t" r="r" b="b"/>
            <a:pathLst>
              <a:path w="299084" h="212089">
                <a:moveTo>
                  <a:pt x="0" y="52959"/>
                </a:moveTo>
                <a:lnTo>
                  <a:pt x="192785" y="52959"/>
                </a:lnTo>
                <a:lnTo>
                  <a:pt x="192785" y="0"/>
                </a:lnTo>
                <a:lnTo>
                  <a:pt x="298703" y="105918"/>
                </a:lnTo>
                <a:lnTo>
                  <a:pt x="192785" y="211836"/>
                </a:lnTo>
                <a:lnTo>
                  <a:pt x="192785" y="158876"/>
                </a:lnTo>
                <a:lnTo>
                  <a:pt x="0" y="158876"/>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334518" y="5179314"/>
            <a:ext cx="161290" cy="4445"/>
          </a:xfrm>
          <a:custGeom>
            <a:avLst/>
            <a:gdLst/>
            <a:ahLst/>
            <a:cxnLst/>
            <a:rect l="l" t="t" r="r" b="b"/>
            <a:pathLst>
              <a:path w="161290" h="4445">
                <a:moveTo>
                  <a:pt x="0" y="4444"/>
                </a:moveTo>
                <a:lnTo>
                  <a:pt x="161137" y="0"/>
                </a:lnTo>
              </a:path>
            </a:pathLst>
          </a:custGeom>
          <a:ln w="19811">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319277" y="2975610"/>
            <a:ext cx="0" cy="2205990"/>
          </a:xfrm>
          <a:custGeom>
            <a:avLst/>
            <a:gdLst/>
            <a:ahLst/>
            <a:cxnLst/>
            <a:rect l="l" t="t" r="r" b="b"/>
            <a:pathLst>
              <a:path h="2205990">
                <a:moveTo>
                  <a:pt x="0" y="0"/>
                </a:moveTo>
                <a:lnTo>
                  <a:pt x="0" y="2205990"/>
                </a:lnTo>
              </a:path>
            </a:pathLst>
          </a:custGeom>
          <a:ln w="19812">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633983" y="6044183"/>
            <a:ext cx="597408" cy="81381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0" y="6044183"/>
            <a:ext cx="600456" cy="813814"/>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p:nvPr/>
        </p:nvSpPr>
        <p:spPr>
          <a:xfrm>
            <a:off x="1272539" y="6044183"/>
            <a:ext cx="600456" cy="81381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txBox="1"/>
          <p:nvPr/>
        </p:nvSpPr>
        <p:spPr>
          <a:xfrm>
            <a:off x="1925192" y="2604008"/>
            <a:ext cx="149860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On scene</a:t>
            </a:r>
            <a:r>
              <a:rPr kumimoji="0" sz="1050" b="0" i="0" u="none" strike="noStrike" kern="1200" cap="none" spc="-5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Decontamination</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231444" y="2418460"/>
            <a:ext cx="836930" cy="339725"/>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Continuous  </a:t>
            </a:r>
            <a:r>
              <a:rPr kumimoji="0" sz="1050" b="0" i="0" u="none" strike="noStrike" kern="1200" cap="none" spc="0" normalizeH="0" baseline="0" noProof="0" dirty="0">
                <a:ln>
                  <a:noFill/>
                </a:ln>
                <a:solidFill>
                  <a:prstClr val="black"/>
                </a:solidFill>
                <a:effectLst/>
                <a:uLnTx/>
                <a:uFillTx/>
                <a:latin typeface="Calibri"/>
                <a:ea typeface="+mn-ea"/>
                <a:cs typeface="Calibri"/>
              </a:rPr>
              <a:t>gas</a:t>
            </a:r>
            <a:r>
              <a:rPr kumimoji="0" sz="1050" b="0" i="0" u="none" strike="noStrike" kern="1200" cap="none" spc="-7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monitoring</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txBox="1"/>
          <p:nvPr/>
        </p:nvSpPr>
        <p:spPr>
          <a:xfrm>
            <a:off x="4583938" y="2627503"/>
            <a:ext cx="152781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Doff SCBA </a:t>
            </a:r>
            <a:r>
              <a:rPr kumimoji="0" sz="1050" b="0" i="0" u="none" strike="noStrike" kern="1200" cap="none" spc="0" normalizeH="0" baseline="0" noProof="0" dirty="0">
                <a:ln>
                  <a:noFill/>
                </a:ln>
                <a:solidFill>
                  <a:prstClr val="black"/>
                </a:solidFill>
                <a:effectLst/>
                <a:uLnTx/>
                <a:uFillTx/>
                <a:latin typeface="Calibri"/>
                <a:ea typeface="+mn-ea"/>
                <a:cs typeface="Calibri"/>
              </a:rPr>
              <a:t>and </a:t>
            </a:r>
            <a:r>
              <a:rPr kumimoji="0" sz="1050" b="0" i="0" u="none" strike="noStrike" kern="1200" cap="none" spc="-5" normalizeH="0" baseline="0" noProof="0" dirty="0">
                <a:ln>
                  <a:noFill/>
                </a:ln>
                <a:solidFill>
                  <a:prstClr val="black"/>
                </a:solidFill>
                <a:effectLst/>
                <a:uLnTx/>
                <a:uFillTx/>
                <a:latin typeface="Calibri"/>
                <a:ea typeface="+mn-ea"/>
                <a:cs typeface="Calibri"/>
              </a:rPr>
              <a:t>don P2</a:t>
            </a:r>
            <a:r>
              <a:rPr kumimoji="0" sz="1050" b="0" i="0" u="none" strike="noStrike" kern="1200" cap="none" spc="-4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mask</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3" name="object 23"/>
          <p:cNvSpPr txBox="1"/>
          <p:nvPr/>
        </p:nvSpPr>
        <p:spPr>
          <a:xfrm>
            <a:off x="7274814" y="2612644"/>
            <a:ext cx="969644"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Don nitrile</a:t>
            </a:r>
            <a:r>
              <a:rPr kumimoji="0" sz="1050" b="0" i="0" u="none" strike="noStrike" kern="1200" cap="none" spc="-7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gloves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p:cNvSpPr txBox="1"/>
          <p:nvPr/>
        </p:nvSpPr>
        <p:spPr>
          <a:xfrm>
            <a:off x="9244965" y="2588259"/>
            <a:ext cx="174752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Bag </a:t>
            </a:r>
            <a:r>
              <a:rPr kumimoji="0" sz="1050" b="0" i="0" u="none" strike="noStrike" kern="1200" cap="none" spc="-5" normalizeH="0" baseline="0" noProof="0" dirty="0">
                <a:ln>
                  <a:noFill/>
                </a:ln>
                <a:solidFill>
                  <a:prstClr val="black"/>
                </a:solidFill>
                <a:effectLst/>
                <a:uLnTx/>
                <a:uFillTx/>
                <a:latin typeface="Calibri"/>
                <a:ea typeface="+mn-ea"/>
                <a:cs typeface="Calibri"/>
              </a:rPr>
              <a:t>PPE </a:t>
            </a:r>
            <a:r>
              <a:rPr kumimoji="0" sz="1050" b="0" i="0" u="none" strike="noStrike" kern="1200" cap="none" spc="0" normalizeH="0" baseline="0" noProof="0" dirty="0">
                <a:ln>
                  <a:noFill/>
                </a:ln>
                <a:solidFill>
                  <a:prstClr val="black"/>
                </a:solidFill>
                <a:effectLst/>
                <a:uLnTx/>
                <a:uFillTx/>
                <a:latin typeface="Calibri"/>
                <a:ea typeface="+mn-ea"/>
                <a:cs typeface="Calibri"/>
              </a:rPr>
              <a:t>and </a:t>
            </a:r>
            <a:r>
              <a:rPr kumimoji="0" sz="1050" b="0" i="0" u="none" strike="noStrike" kern="1200" cap="none" spc="-5" normalizeH="0" baseline="0" noProof="0" dirty="0">
                <a:ln>
                  <a:noFill/>
                </a:ln>
                <a:solidFill>
                  <a:prstClr val="black"/>
                </a:solidFill>
                <a:effectLst/>
                <a:uLnTx/>
                <a:uFillTx/>
                <a:latin typeface="Calibri"/>
                <a:ea typeface="+mn-ea"/>
                <a:cs typeface="Calibri"/>
              </a:rPr>
              <a:t>contaminated</a:t>
            </a:r>
            <a:r>
              <a:rPr kumimoji="0" sz="1050" b="0" i="0" u="none" strike="noStrike" kern="1200" cap="none" spc="-7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gear</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object 25"/>
          <p:cNvSpPr txBox="1"/>
          <p:nvPr/>
        </p:nvSpPr>
        <p:spPr>
          <a:xfrm>
            <a:off x="1044651" y="5093970"/>
            <a:ext cx="1275715"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Stow </a:t>
            </a:r>
            <a:r>
              <a:rPr kumimoji="0" sz="1050" b="0" i="0" u="none" strike="noStrike" kern="1200" cap="none" spc="0" normalizeH="0" baseline="0" noProof="0" dirty="0">
                <a:ln>
                  <a:noFill/>
                </a:ln>
                <a:solidFill>
                  <a:prstClr val="black"/>
                </a:solidFill>
                <a:effectLst/>
                <a:uLnTx/>
                <a:uFillTx/>
                <a:latin typeface="Calibri"/>
                <a:ea typeface="+mn-ea"/>
                <a:cs typeface="Calibri"/>
              </a:rPr>
              <a:t>in lockers </a:t>
            </a:r>
            <a:r>
              <a:rPr kumimoji="0" sz="1050" b="0" i="0" u="none" strike="noStrike" kern="1200" cap="none" spc="-5" normalizeH="0" baseline="0" noProof="0" dirty="0">
                <a:ln>
                  <a:noFill/>
                </a:ln>
                <a:solidFill>
                  <a:prstClr val="black"/>
                </a:solidFill>
                <a:effectLst/>
                <a:uLnTx/>
                <a:uFillTx/>
                <a:latin typeface="Calibri"/>
                <a:ea typeface="+mn-ea"/>
                <a:cs typeface="Calibri"/>
              </a:rPr>
              <a:t>not</a:t>
            </a:r>
            <a:r>
              <a:rPr kumimoji="0" sz="1050" b="0" i="0" u="none" strike="noStrike" kern="1200" cap="none" spc="-9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cab</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6" name="object 26"/>
          <p:cNvSpPr txBox="1"/>
          <p:nvPr/>
        </p:nvSpPr>
        <p:spPr>
          <a:xfrm>
            <a:off x="9425685" y="5077459"/>
            <a:ext cx="94488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Return to</a:t>
            </a:r>
            <a:r>
              <a:rPr kumimoji="0" sz="1050" b="0" i="0" u="none" strike="noStrike" kern="1200" cap="none" spc="-8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station</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p:cNvSpPr txBox="1"/>
          <p:nvPr/>
        </p:nvSpPr>
        <p:spPr>
          <a:xfrm>
            <a:off x="4105655" y="6137146"/>
            <a:ext cx="8086725" cy="675640"/>
          </a:xfrm>
          <a:prstGeom prst="rect">
            <a:avLst/>
          </a:prstGeom>
        </p:spPr>
        <p:txBody>
          <a:bodyPr vert="horz" wrap="square" lIns="0" tIns="0" rIns="0" bIns="0" rtlCol="0">
            <a:spAutoFit/>
          </a:bodyPr>
          <a:lstStyle/>
          <a:p>
            <a:pPr marL="1704975" marR="0" lvl="0" indent="0" algn="l" defTabSz="914400" rtl="0" eaLnBrk="1" fontAlgn="auto" latinLnBrk="0" hangingPunct="1">
              <a:lnSpc>
                <a:spcPts val="1155"/>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Carry </a:t>
            </a:r>
            <a:r>
              <a:rPr kumimoji="0" sz="1050" b="0" i="0" u="none" strike="noStrike" kern="1200" cap="none" spc="-5" normalizeH="0" baseline="0" noProof="0" dirty="0">
                <a:ln>
                  <a:noFill/>
                </a:ln>
                <a:solidFill>
                  <a:prstClr val="black"/>
                </a:solidFill>
                <a:effectLst/>
                <a:uLnTx/>
                <a:uFillTx/>
                <a:latin typeface="Calibri"/>
                <a:ea typeface="+mn-ea"/>
                <a:cs typeface="Calibri"/>
              </a:rPr>
              <a:t>out personal</a:t>
            </a:r>
            <a:r>
              <a:rPr kumimoji="0" sz="1050" b="0" i="0" u="none" strike="noStrike" kern="1200" cap="none" spc="-114"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clean</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p:cNvSpPr/>
          <p:nvPr/>
        </p:nvSpPr>
        <p:spPr>
          <a:xfrm>
            <a:off x="42671" y="74676"/>
            <a:ext cx="923544" cy="110185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9" name="object 29"/>
          <p:cNvSpPr/>
          <p:nvPr/>
        </p:nvSpPr>
        <p:spPr>
          <a:xfrm>
            <a:off x="4105655" y="6137146"/>
            <a:ext cx="8086343" cy="675132"/>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0" name="object 30"/>
          <p:cNvSpPr/>
          <p:nvPr/>
        </p:nvSpPr>
        <p:spPr>
          <a:xfrm>
            <a:off x="11064240" y="0"/>
            <a:ext cx="1127759" cy="1254252"/>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1" name="object 31"/>
          <p:cNvSpPr/>
          <p:nvPr/>
        </p:nvSpPr>
        <p:spPr>
          <a:xfrm>
            <a:off x="6580631" y="966216"/>
            <a:ext cx="2470404" cy="1578864"/>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2" name="object 32"/>
          <p:cNvSpPr/>
          <p:nvPr/>
        </p:nvSpPr>
        <p:spPr>
          <a:xfrm>
            <a:off x="582168" y="3384803"/>
            <a:ext cx="2650236" cy="1584960"/>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p:nvPr/>
        </p:nvSpPr>
        <p:spPr>
          <a:xfrm>
            <a:off x="5986271" y="3393947"/>
            <a:ext cx="2628900" cy="1575815"/>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4" name="object 34"/>
          <p:cNvSpPr/>
          <p:nvPr/>
        </p:nvSpPr>
        <p:spPr>
          <a:xfrm>
            <a:off x="9156192" y="966216"/>
            <a:ext cx="1973579" cy="1588008"/>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5" name="object 35"/>
          <p:cNvSpPr/>
          <p:nvPr/>
        </p:nvSpPr>
        <p:spPr>
          <a:xfrm>
            <a:off x="3485388" y="2574035"/>
            <a:ext cx="299085" cy="213360"/>
          </a:xfrm>
          <a:custGeom>
            <a:avLst/>
            <a:gdLst/>
            <a:ahLst/>
            <a:cxnLst/>
            <a:rect l="l" t="t" r="r" b="b"/>
            <a:pathLst>
              <a:path w="299085" h="213360">
                <a:moveTo>
                  <a:pt x="192024" y="0"/>
                </a:moveTo>
                <a:lnTo>
                  <a:pt x="192024" y="53339"/>
                </a:lnTo>
                <a:lnTo>
                  <a:pt x="0" y="53339"/>
                </a:lnTo>
                <a:lnTo>
                  <a:pt x="0" y="160019"/>
                </a:lnTo>
                <a:lnTo>
                  <a:pt x="192024" y="160019"/>
                </a:lnTo>
                <a:lnTo>
                  <a:pt x="192024" y="213360"/>
                </a:lnTo>
                <a:lnTo>
                  <a:pt x="298703" y="106679"/>
                </a:lnTo>
                <a:lnTo>
                  <a:pt x="192024"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6" name="object 36"/>
          <p:cNvSpPr/>
          <p:nvPr/>
        </p:nvSpPr>
        <p:spPr>
          <a:xfrm>
            <a:off x="3485388" y="2574035"/>
            <a:ext cx="299085" cy="213360"/>
          </a:xfrm>
          <a:custGeom>
            <a:avLst/>
            <a:gdLst/>
            <a:ahLst/>
            <a:cxnLst/>
            <a:rect l="l" t="t" r="r" b="b"/>
            <a:pathLst>
              <a:path w="299085" h="213360">
                <a:moveTo>
                  <a:pt x="0" y="53339"/>
                </a:moveTo>
                <a:lnTo>
                  <a:pt x="192024" y="53339"/>
                </a:lnTo>
                <a:lnTo>
                  <a:pt x="192024" y="0"/>
                </a:lnTo>
                <a:lnTo>
                  <a:pt x="298703" y="106679"/>
                </a:lnTo>
                <a:lnTo>
                  <a:pt x="192024" y="213360"/>
                </a:lnTo>
                <a:lnTo>
                  <a:pt x="192024" y="160019"/>
                </a:lnTo>
                <a:lnTo>
                  <a:pt x="0" y="160019"/>
                </a:lnTo>
                <a:lnTo>
                  <a:pt x="0" y="5333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7" name="object 37"/>
          <p:cNvSpPr/>
          <p:nvPr/>
        </p:nvSpPr>
        <p:spPr>
          <a:xfrm>
            <a:off x="6605016" y="2580132"/>
            <a:ext cx="299085" cy="212090"/>
          </a:xfrm>
          <a:custGeom>
            <a:avLst/>
            <a:gdLst/>
            <a:ahLst/>
            <a:cxnLst/>
            <a:rect l="l" t="t" r="r" b="b"/>
            <a:pathLst>
              <a:path w="299084" h="212089">
                <a:moveTo>
                  <a:pt x="192785" y="0"/>
                </a:moveTo>
                <a:lnTo>
                  <a:pt x="192785" y="52958"/>
                </a:lnTo>
                <a:lnTo>
                  <a:pt x="0" y="52958"/>
                </a:lnTo>
                <a:lnTo>
                  <a:pt x="0" y="158876"/>
                </a:lnTo>
                <a:lnTo>
                  <a:pt x="192785" y="158876"/>
                </a:lnTo>
                <a:lnTo>
                  <a:pt x="192785" y="211835"/>
                </a:lnTo>
                <a:lnTo>
                  <a:pt x="298703" y="105917"/>
                </a:lnTo>
                <a:lnTo>
                  <a:pt x="19278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8" name="object 38"/>
          <p:cNvSpPr/>
          <p:nvPr/>
        </p:nvSpPr>
        <p:spPr>
          <a:xfrm>
            <a:off x="6605016" y="2580132"/>
            <a:ext cx="299085" cy="212090"/>
          </a:xfrm>
          <a:custGeom>
            <a:avLst/>
            <a:gdLst/>
            <a:ahLst/>
            <a:cxnLst/>
            <a:rect l="l" t="t" r="r" b="b"/>
            <a:pathLst>
              <a:path w="299084" h="212089">
                <a:moveTo>
                  <a:pt x="0" y="52958"/>
                </a:moveTo>
                <a:lnTo>
                  <a:pt x="192785" y="52958"/>
                </a:lnTo>
                <a:lnTo>
                  <a:pt x="192785" y="0"/>
                </a:lnTo>
                <a:lnTo>
                  <a:pt x="298703" y="105917"/>
                </a:lnTo>
                <a:lnTo>
                  <a:pt x="192785" y="211835"/>
                </a:lnTo>
                <a:lnTo>
                  <a:pt x="192785"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9" name="object 39"/>
          <p:cNvSpPr/>
          <p:nvPr/>
        </p:nvSpPr>
        <p:spPr>
          <a:xfrm>
            <a:off x="359663" y="1098803"/>
            <a:ext cx="672084" cy="1001268"/>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0" name="object 40"/>
          <p:cNvSpPr/>
          <p:nvPr/>
        </p:nvSpPr>
        <p:spPr>
          <a:xfrm>
            <a:off x="1246632" y="2577083"/>
            <a:ext cx="299085" cy="212090"/>
          </a:xfrm>
          <a:custGeom>
            <a:avLst/>
            <a:gdLst/>
            <a:ahLst/>
            <a:cxnLst/>
            <a:rect l="l" t="t" r="r" b="b"/>
            <a:pathLst>
              <a:path w="299084" h="212089">
                <a:moveTo>
                  <a:pt x="192786" y="0"/>
                </a:moveTo>
                <a:lnTo>
                  <a:pt x="192786" y="52958"/>
                </a:lnTo>
                <a:lnTo>
                  <a:pt x="0" y="52958"/>
                </a:lnTo>
                <a:lnTo>
                  <a:pt x="0" y="158876"/>
                </a:lnTo>
                <a:lnTo>
                  <a:pt x="192786" y="158876"/>
                </a:lnTo>
                <a:lnTo>
                  <a:pt x="192786" y="211836"/>
                </a:lnTo>
                <a:lnTo>
                  <a:pt x="298704" y="105917"/>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1" name="object 41"/>
          <p:cNvSpPr/>
          <p:nvPr/>
        </p:nvSpPr>
        <p:spPr>
          <a:xfrm>
            <a:off x="1246632" y="2577083"/>
            <a:ext cx="299085" cy="212090"/>
          </a:xfrm>
          <a:custGeom>
            <a:avLst/>
            <a:gdLst/>
            <a:ahLst/>
            <a:cxnLst/>
            <a:rect l="l" t="t" r="r" b="b"/>
            <a:pathLst>
              <a:path w="299084" h="212089">
                <a:moveTo>
                  <a:pt x="0" y="52958"/>
                </a:moveTo>
                <a:lnTo>
                  <a:pt x="192786" y="52958"/>
                </a:lnTo>
                <a:lnTo>
                  <a:pt x="192786" y="0"/>
                </a:lnTo>
                <a:lnTo>
                  <a:pt x="298704" y="105917"/>
                </a:lnTo>
                <a:lnTo>
                  <a:pt x="192786" y="211836"/>
                </a:lnTo>
                <a:lnTo>
                  <a:pt x="192786"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2" name="object 42"/>
          <p:cNvSpPr/>
          <p:nvPr/>
        </p:nvSpPr>
        <p:spPr>
          <a:xfrm>
            <a:off x="1260347" y="1022603"/>
            <a:ext cx="2458212" cy="1504188"/>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3" name="object 43"/>
          <p:cNvSpPr/>
          <p:nvPr/>
        </p:nvSpPr>
        <p:spPr>
          <a:xfrm>
            <a:off x="3852671" y="957072"/>
            <a:ext cx="2622804" cy="1616964"/>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4" name="object 44"/>
          <p:cNvSpPr txBox="1"/>
          <p:nvPr/>
        </p:nvSpPr>
        <p:spPr>
          <a:xfrm>
            <a:off x="6584695" y="5091810"/>
            <a:ext cx="1344295"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Carry </a:t>
            </a:r>
            <a:r>
              <a:rPr kumimoji="0" sz="1050" b="0" i="0" u="none" strike="noStrike" kern="1200" cap="none" spc="-5" normalizeH="0" baseline="0" noProof="0" dirty="0">
                <a:ln>
                  <a:noFill/>
                </a:ln>
                <a:solidFill>
                  <a:prstClr val="black"/>
                </a:solidFill>
                <a:effectLst/>
                <a:uLnTx/>
                <a:uFillTx/>
                <a:latin typeface="Calibri"/>
                <a:ea typeface="+mn-ea"/>
                <a:cs typeface="Calibri"/>
              </a:rPr>
              <a:t>out personal</a:t>
            </a:r>
            <a:r>
              <a:rPr kumimoji="0" sz="1050" b="0" i="0" u="none" strike="noStrike" kern="1200" cap="none" spc="-114"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clean</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45" name="object 45"/>
          <p:cNvSpPr/>
          <p:nvPr/>
        </p:nvSpPr>
        <p:spPr>
          <a:xfrm>
            <a:off x="3380232" y="3384803"/>
            <a:ext cx="2458212" cy="1584960"/>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6" name="object 46"/>
          <p:cNvSpPr/>
          <p:nvPr/>
        </p:nvSpPr>
        <p:spPr>
          <a:xfrm>
            <a:off x="8799576" y="3389376"/>
            <a:ext cx="2318004" cy="1551432"/>
          </a:xfrm>
          <a:prstGeom prst="rect">
            <a:avLst/>
          </a:prstGeom>
          <a:blipFill>
            <a:blip r:embed="rId1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7" name="object 47"/>
          <p:cNvSpPr txBox="1"/>
          <p:nvPr/>
        </p:nvSpPr>
        <p:spPr>
          <a:xfrm>
            <a:off x="3999991" y="5104891"/>
            <a:ext cx="95504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Clean</a:t>
            </a:r>
            <a:r>
              <a:rPr kumimoji="0" sz="1050" b="0" i="0" u="none" strike="noStrike" kern="1200" cap="none" spc="-9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equipment</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48" name="object 48"/>
          <p:cNvSpPr/>
          <p:nvPr/>
        </p:nvSpPr>
        <p:spPr>
          <a:xfrm>
            <a:off x="300990" y="2975610"/>
            <a:ext cx="11201400" cy="4445"/>
          </a:xfrm>
          <a:custGeom>
            <a:avLst/>
            <a:gdLst/>
            <a:ahLst/>
            <a:cxnLst/>
            <a:rect l="l" t="t" r="r" b="b"/>
            <a:pathLst>
              <a:path w="11201400" h="4444">
                <a:moveTo>
                  <a:pt x="0" y="4444"/>
                </a:moveTo>
                <a:lnTo>
                  <a:pt x="11201400" y="0"/>
                </a:lnTo>
              </a:path>
            </a:pathLst>
          </a:custGeom>
          <a:ln w="19811">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9" name="object 49"/>
          <p:cNvSpPr/>
          <p:nvPr/>
        </p:nvSpPr>
        <p:spPr>
          <a:xfrm>
            <a:off x="11331702" y="2670810"/>
            <a:ext cx="161290" cy="4445"/>
          </a:xfrm>
          <a:custGeom>
            <a:avLst/>
            <a:gdLst/>
            <a:ahLst/>
            <a:cxnLst/>
            <a:rect l="l" t="t" r="r" b="b"/>
            <a:pathLst>
              <a:path w="161290" h="4444">
                <a:moveTo>
                  <a:pt x="0" y="4444"/>
                </a:moveTo>
                <a:lnTo>
                  <a:pt x="161163" y="0"/>
                </a:lnTo>
              </a:path>
            </a:pathLst>
          </a:custGeom>
          <a:ln w="19812">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0" name="object 50"/>
          <p:cNvSpPr/>
          <p:nvPr/>
        </p:nvSpPr>
        <p:spPr>
          <a:xfrm>
            <a:off x="11493245" y="2670810"/>
            <a:ext cx="10160" cy="304165"/>
          </a:xfrm>
          <a:custGeom>
            <a:avLst/>
            <a:gdLst/>
            <a:ahLst/>
            <a:cxnLst/>
            <a:rect l="l" t="t" r="r" b="b"/>
            <a:pathLst>
              <a:path w="10159" h="304164">
                <a:moveTo>
                  <a:pt x="0" y="0"/>
                </a:moveTo>
                <a:lnTo>
                  <a:pt x="9778" y="304038"/>
                </a:lnTo>
              </a:path>
            </a:pathLst>
          </a:custGeom>
          <a:ln w="19812">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1" name="object 51"/>
          <p:cNvSpPr/>
          <p:nvPr/>
        </p:nvSpPr>
        <p:spPr>
          <a:xfrm>
            <a:off x="486155" y="5059679"/>
            <a:ext cx="299085" cy="212090"/>
          </a:xfrm>
          <a:custGeom>
            <a:avLst/>
            <a:gdLst/>
            <a:ahLst/>
            <a:cxnLst/>
            <a:rect l="l" t="t" r="r" b="b"/>
            <a:pathLst>
              <a:path w="299084" h="212089">
                <a:moveTo>
                  <a:pt x="192786" y="0"/>
                </a:moveTo>
                <a:lnTo>
                  <a:pt x="192786" y="52959"/>
                </a:lnTo>
                <a:lnTo>
                  <a:pt x="0" y="52959"/>
                </a:lnTo>
                <a:lnTo>
                  <a:pt x="0" y="158877"/>
                </a:lnTo>
                <a:lnTo>
                  <a:pt x="192786" y="158877"/>
                </a:lnTo>
                <a:lnTo>
                  <a:pt x="192786" y="211836"/>
                </a:lnTo>
                <a:lnTo>
                  <a:pt x="298703" y="105918"/>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2" name="object 52"/>
          <p:cNvSpPr/>
          <p:nvPr/>
        </p:nvSpPr>
        <p:spPr>
          <a:xfrm>
            <a:off x="486155" y="5059679"/>
            <a:ext cx="299085" cy="212090"/>
          </a:xfrm>
          <a:custGeom>
            <a:avLst/>
            <a:gdLst/>
            <a:ahLst/>
            <a:cxnLst/>
            <a:rect l="l" t="t" r="r" b="b"/>
            <a:pathLst>
              <a:path w="299084" h="212089">
                <a:moveTo>
                  <a:pt x="0" y="52959"/>
                </a:moveTo>
                <a:lnTo>
                  <a:pt x="192786" y="52959"/>
                </a:lnTo>
                <a:lnTo>
                  <a:pt x="192786" y="0"/>
                </a:lnTo>
                <a:lnTo>
                  <a:pt x="298703" y="105918"/>
                </a:lnTo>
                <a:lnTo>
                  <a:pt x="192786" y="211836"/>
                </a:lnTo>
                <a:lnTo>
                  <a:pt x="192786" y="158877"/>
                </a:lnTo>
                <a:lnTo>
                  <a:pt x="0" y="158877"/>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3" name="object 53"/>
          <p:cNvSpPr/>
          <p:nvPr/>
        </p:nvSpPr>
        <p:spPr>
          <a:xfrm>
            <a:off x="11181588" y="2557272"/>
            <a:ext cx="299085" cy="212090"/>
          </a:xfrm>
          <a:custGeom>
            <a:avLst/>
            <a:gdLst/>
            <a:ahLst/>
            <a:cxnLst/>
            <a:rect l="l" t="t" r="r" b="b"/>
            <a:pathLst>
              <a:path w="299084" h="212089">
                <a:moveTo>
                  <a:pt x="192785" y="0"/>
                </a:moveTo>
                <a:lnTo>
                  <a:pt x="192785" y="52958"/>
                </a:lnTo>
                <a:lnTo>
                  <a:pt x="0" y="52958"/>
                </a:lnTo>
                <a:lnTo>
                  <a:pt x="0" y="158876"/>
                </a:lnTo>
                <a:lnTo>
                  <a:pt x="192785" y="158876"/>
                </a:lnTo>
                <a:lnTo>
                  <a:pt x="192785" y="211836"/>
                </a:lnTo>
                <a:lnTo>
                  <a:pt x="298703" y="105917"/>
                </a:lnTo>
                <a:lnTo>
                  <a:pt x="19278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4" name="object 54"/>
          <p:cNvSpPr/>
          <p:nvPr/>
        </p:nvSpPr>
        <p:spPr>
          <a:xfrm>
            <a:off x="11181588" y="2557272"/>
            <a:ext cx="299085" cy="212090"/>
          </a:xfrm>
          <a:custGeom>
            <a:avLst/>
            <a:gdLst/>
            <a:ahLst/>
            <a:cxnLst/>
            <a:rect l="l" t="t" r="r" b="b"/>
            <a:pathLst>
              <a:path w="299084" h="212089">
                <a:moveTo>
                  <a:pt x="0" y="52958"/>
                </a:moveTo>
                <a:lnTo>
                  <a:pt x="192785" y="52958"/>
                </a:lnTo>
                <a:lnTo>
                  <a:pt x="192785" y="0"/>
                </a:lnTo>
                <a:lnTo>
                  <a:pt x="298703" y="105917"/>
                </a:lnTo>
                <a:lnTo>
                  <a:pt x="192785" y="211836"/>
                </a:lnTo>
                <a:lnTo>
                  <a:pt x="192785"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97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4130" y="271221"/>
            <a:ext cx="2064258" cy="60990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3228467" y="271221"/>
            <a:ext cx="6101587" cy="60990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3169920" y="2796539"/>
            <a:ext cx="299085" cy="213360"/>
          </a:xfrm>
          <a:custGeom>
            <a:avLst/>
            <a:gdLst/>
            <a:ahLst/>
            <a:cxnLst/>
            <a:rect l="l" t="t" r="r" b="b"/>
            <a:pathLst>
              <a:path w="299085" h="213360">
                <a:moveTo>
                  <a:pt x="192024" y="0"/>
                </a:moveTo>
                <a:lnTo>
                  <a:pt x="192024" y="53339"/>
                </a:lnTo>
                <a:lnTo>
                  <a:pt x="0" y="53339"/>
                </a:lnTo>
                <a:lnTo>
                  <a:pt x="0" y="160020"/>
                </a:lnTo>
                <a:lnTo>
                  <a:pt x="192024" y="160020"/>
                </a:lnTo>
                <a:lnTo>
                  <a:pt x="192024" y="213360"/>
                </a:lnTo>
                <a:lnTo>
                  <a:pt x="298704" y="106680"/>
                </a:lnTo>
                <a:lnTo>
                  <a:pt x="192024"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3169920" y="2796539"/>
            <a:ext cx="299085" cy="213360"/>
          </a:xfrm>
          <a:custGeom>
            <a:avLst/>
            <a:gdLst/>
            <a:ahLst/>
            <a:cxnLst/>
            <a:rect l="l" t="t" r="r" b="b"/>
            <a:pathLst>
              <a:path w="299085" h="213360">
                <a:moveTo>
                  <a:pt x="0" y="53339"/>
                </a:moveTo>
                <a:lnTo>
                  <a:pt x="192024" y="53339"/>
                </a:lnTo>
                <a:lnTo>
                  <a:pt x="192024" y="0"/>
                </a:lnTo>
                <a:lnTo>
                  <a:pt x="298704" y="106680"/>
                </a:lnTo>
                <a:lnTo>
                  <a:pt x="192024" y="213360"/>
                </a:lnTo>
                <a:lnTo>
                  <a:pt x="192024" y="160020"/>
                </a:lnTo>
                <a:lnTo>
                  <a:pt x="0" y="160020"/>
                </a:lnTo>
                <a:lnTo>
                  <a:pt x="0" y="5333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5294376" y="2781300"/>
            <a:ext cx="300355" cy="212090"/>
          </a:xfrm>
          <a:custGeom>
            <a:avLst/>
            <a:gdLst/>
            <a:ahLst/>
            <a:cxnLst/>
            <a:rect l="l" t="t" r="r" b="b"/>
            <a:pathLst>
              <a:path w="300354" h="212089">
                <a:moveTo>
                  <a:pt x="194310" y="0"/>
                </a:moveTo>
                <a:lnTo>
                  <a:pt x="194310" y="52959"/>
                </a:lnTo>
                <a:lnTo>
                  <a:pt x="0" y="52959"/>
                </a:lnTo>
                <a:lnTo>
                  <a:pt x="0" y="158876"/>
                </a:lnTo>
                <a:lnTo>
                  <a:pt x="194310" y="158876"/>
                </a:lnTo>
                <a:lnTo>
                  <a:pt x="194310" y="211836"/>
                </a:lnTo>
                <a:lnTo>
                  <a:pt x="300227" y="105917"/>
                </a:lnTo>
                <a:lnTo>
                  <a:pt x="194310"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5294376" y="2781300"/>
            <a:ext cx="300355" cy="212090"/>
          </a:xfrm>
          <a:custGeom>
            <a:avLst/>
            <a:gdLst/>
            <a:ahLst/>
            <a:cxnLst/>
            <a:rect l="l" t="t" r="r" b="b"/>
            <a:pathLst>
              <a:path w="300354" h="212089">
                <a:moveTo>
                  <a:pt x="0" y="52959"/>
                </a:moveTo>
                <a:lnTo>
                  <a:pt x="194310" y="52959"/>
                </a:lnTo>
                <a:lnTo>
                  <a:pt x="194310" y="0"/>
                </a:lnTo>
                <a:lnTo>
                  <a:pt x="300227" y="105917"/>
                </a:lnTo>
                <a:lnTo>
                  <a:pt x="194310" y="211836"/>
                </a:lnTo>
                <a:lnTo>
                  <a:pt x="194310" y="158876"/>
                </a:lnTo>
                <a:lnTo>
                  <a:pt x="0" y="158876"/>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3422903" y="5082540"/>
            <a:ext cx="299085" cy="213360"/>
          </a:xfrm>
          <a:custGeom>
            <a:avLst/>
            <a:gdLst/>
            <a:ahLst/>
            <a:cxnLst/>
            <a:rect l="l" t="t" r="r" b="b"/>
            <a:pathLst>
              <a:path w="299085" h="213360">
                <a:moveTo>
                  <a:pt x="192024" y="0"/>
                </a:moveTo>
                <a:lnTo>
                  <a:pt x="192024" y="53340"/>
                </a:lnTo>
                <a:lnTo>
                  <a:pt x="0" y="53340"/>
                </a:lnTo>
                <a:lnTo>
                  <a:pt x="0" y="160020"/>
                </a:lnTo>
                <a:lnTo>
                  <a:pt x="192024" y="160020"/>
                </a:lnTo>
                <a:lnTo>
                  <a:pt x="192024" y="213360"/>
                </a:lnTo>
                <a:lnTo>
                  <a:pt x="298704" y="106680"/>
                </a:lnTo>
                <a:lnTo>
                  <a:pt x="192024"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3422903" y="5082540"/>
            <a:ext cx="299085" cy="213360"/>
          </a:xfrm>
          <a:custGeom>
            <a:avLst/>
            <a:gdLst/>
            <a:ahLst/>
            <a:cxnLst/>
            <a:rect l="l" t="t" r="r" b="b"/>
            <a:pathLst>
              <a:path w="299085" h="213360">
                <a:moveTo>
                  <a:pt x="0" y="53340"/>
                </a:moveTo>
                <a:lnTo>
                  <a:pt x="192024" y="53340"/>
                </a:lnTo>
                <a:lnTo>
                  <a:pt x="192024" y="0"/>
                </a:lnTo>
                <a:lnTo>
                  <a:pt x="298704" y="106680"/>
                </a:lnTo>
                <a:lnTo>
                  <a:pt x="192024" y="213360"/>
                </a:lnTo>
                <a:lnTo>
                  <a:pt x="192024" y="160020"/>
                </a:lnTo>
                <a:lnTo>
                  <a:pt x="0" y="160020"/>
                </a:lnTo>
                <a:lnTo>
                  <a:pt x="0" y="5334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5762244" y="5097779"/>
            <a:ext cx="300355" cy="212090"/>
          </a:xfrm>
          <a:custGeom>
            <a:avLst/>
            <a:gdLst/>
            <a:ahLst/>
            <a:cxnLst/>
            <a:rect l="l" t="t" r="r" b="b"/>
            <a:pathLst>
              <a:path w="300354" h="212089">
                <a:moveTo>
                  <a:pt x="194309" y="0"/>
                </a:moveTo>
                <a:lnTo>
                  <a:pt x="194309" y="52959"/>
                </a:lnTo>
                <a:lnTo>
                  <a:pt x="0" y="52959"/>
                </a:lnTo>
                <a:lnTo>
                  <a:pt x="0" y="158877"/>
                </a:lnTo>
                <a:lnTo>
                  <a:pt x="194309" y="158877"/>
                </a:lnTo>
                <a:lnTo>
                  <a:pt x="194309" y="211836"/>
                </a:lnTo>
                <a:lnTo>
                  <a:pt x="300227" y="105918"/>
                </a:lnTo>
                <a:lnTo>
                  <a:pt x="19430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5762244" y="5097779"/>
            <a:ext cx="300355" cy="212090"/>
          </a:xfrm>
          <a:custGeom>
            <a:avLst/>
            <a:gdLst/>
            <a:ahLst/>
            <a:cxnLst/>
            <a:rect l="l" t="t" r="r" b="b"/>
            <a:pathLst>
              <a:path w="300354" h="212089">
                <a:moveTo>
                  <a:pt x="0" y="52959"/>
                </a:moveTo>
                <a:lnTo>
                  <a:pt x="194309" y="52959"/>
                </a:lnTo>
                <a:lnTo>
                  <a:pt x="194309" y="0"/>
                </a:lnTo>
                <a:lnTo>
                  <a:pt x="300227" y="105918"/>
                </a:lnTo>
                <a:lnTo>
                  <a:pt x="194309" y="211836"/>
                </a:lnTo>
                <a:lnTo>
                  <a:pt x="194309" y="158877"/>
                </a:lnTo>
                <a:lnTo>
                  <a:pt x="0" y="158877"/>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7807452" y="5128259"/>
            <a:ext cx="299085" cy="212090"/>
          </a:xfrm>
          <a:custGeom>
            <a:avLst/>
            <a:gdLst/>
            <a:ahLst/>
            <a:cxnLst/>
            <a:rect l="l" t="t" r="r" b="b"/>
            <a:pathLst>
              <a:path w="299084" h="212089">
                <a:moveTo>
                  <a:pt x="192786" y="0"/>
                </a:moveTo>
                <a:lnTo>
                  <a:pt x="192786" y="52958"/>
                </a:lnTo>
                <a:lnTo>
                  <a:pt x="0" y="52958"/>
                </a:lnTo>
                <a:lnTo>
                  <a:pt x="0" y="158876"/>
                </a:lnTo>
                <a:lnTo>
                  <a:pt x="192786" y="158876"/>
                </a:lnTo>
                <a:lnTo>
                  <a:pt x="192786" y="211835"/>
                </a:lnTo>
                <a:lnTo>
                  <a:pt x="298703" y="105917"/>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7807452" y="5128259"/>
            <a:ext cx="299085" cy="212090"/>
          </a:xfrm>
          <a:custGeom>
            <a:avLst/>
            <a:gdLst/>
            <a:ahLst/>
            <a:cxnLst/>
            <a:rect l="l" t="t" r="r" b="b"/>
            <a:pathLst>
              <a:path w="299084" h="212089">
                <a:moveTo>
                  <a:pt x="0" y="52958"/>
                </a:moveTo>
                <a:lnTo>
                  <a:pt x="192786" y="52958"/>
                </a:lnTo>
                <a:lnTo>
                  <a:pt x="192786" y="0"/>
                </a:lnTo>
                <a:lnTo>
                  <a:pt x="298703" y="105917"/>
                </a:lnTo>
                <a:lnTo>
                  <a:pt x="192786" y="211835"/>
                </a:lnTo>
                <a:lnTo>
                  <a:pt x="192786"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800100" y="5073396"/>
            <a:ext cx="299085" cy="212090"/>
          </a:xfrm>
          <a:custGeom>
            <a:avLst/>
            <a:gdLst/>
            <a:ahLst/>
            <a:cxnLst/>
            <a:rect l="l" t="t" r="r" b="b"/>
            <a:pathLst>
              <a:path w="299084" h="212089">
                <a:moveTo>
                  <a:pt x="192786" y="0"/>
                </a:moveTo>
                <a:lnTo>
                  <a:pt x="192786" y="52958"/>
                </a:lnTo>
                <a:lnTo>
                  <a:pt x="0" y="52958"/>
                </a:lnTo>
                <a:lnTo>
                  <a:pt x="0" y="158876"/>
                </a:lnTo>
                <a:lnTo>
                  <a:pt x="192786" y="158876"/>
                </a:lnTo>
                <a:lnTo>
                  <a:pt x="192786" y="211835"/>
                </a:lnTo>
                <a:lnTo>
                  <a:pt x="298703" y="105917"/>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800100" y="5073396"/>
            <a:ext cx="299085" cy="212090"/>
          </a:xfrm>
          <a:custGeom>
            <a:avLst/>
            <a:gdLst/>
            <a:ahLst/>
            <a:cxnLst/>
            <a:rect l="l" t="t" r="r" b="b"/>
            <a:pathLst>
              <a:path w="299084" h="212089">
                <a:moveTo>
                  <a:pt x="0" y="52958"/>
                </a:moveTo>
                <a:lnTo>
                  <a:pt x="192786" y="52958"/>
                </a:lnTo>
                <a:lnTo>
                  <a:pt x="192786" y="0"/>
                </a:lnTo>
                <a:lnTo>
                  <a:pt x="298703" y="105917"/>
                </a:lnTo>
                <a:lnTo>
                  <a:pt x="192786" y="211835"/>
                </a:lnTo>
                <a:lnTo>
                  <a:pt x="192786"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7746492" y="2755392"/>
            <a:ext cx="299085" cy="212090"/>
          </a:xfrm>
          <a:custGeom>
            <a:avLst/>
            <a:gdLst/>
            <a:ahLst/>
            <a:cxnLst/>
            <a:rect l="l" t="t" r="r" b="b"/>
            <a:pathLst>
              <a:path w="299084" h="212089">
                <a:moveTo>
                  <a:pt x="192785" y="0"/>
                </a:moveTo>
                <a:lnTo>
                  <a:pt x="192785" y="52959"/>
                </a:lnTo>
                <a:lnTo>
                  <a:pt x="0" y="52959"/>
                </a:lnTo>
                <a:lnTo>
                  <a:pt x="0" y="158877"/>
                </a:lnTo>
                <a:lnTo>
                  <a:pt x="192785" y="158877"/>
                </a:lnTo>
                <a:lnTo>
                  <a:pt x="192785" y="211836"/>
                </a:lnTo>
                <a:lnTo>
                  <a:pt x="298703" y="105918"/>
                </a:lnTo>
                <a:lnTo>
                  <a:pt x="19278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7746492" y="2755392"/>
            <a:ext cx="299085" cy="212090"/>
          </a:xfrm>
          <a:custGeom>
            <a:avLst/>
            <a:gdLst/>
            <a:ahLst/>
            <a:cxnLst/>
            <a:rect l="l" t="t" r="r" b="b"/>
            <a:pathLst>
              <a:path w="299084" h="212089">
                <a:moveTo>
                  <a:pt x="0" y="52959"/>
                </a:moveTo>
                <a:lnTo>
                  <a:pt x="192785" y="52959"/>
                </a:lnTo>
                <a:lnTo>
                  <a:pt x="192785" y="0"/>
                </a:lnTo>
                <a:lnTo>
                  <a:pt x="298703" y="105918"/>
                </a:lnTo>
                <a:lnTo>
                  <a:pt x="192785" y="211836"/>
                </a:lnTo>
                <a:lnTo>
                  <a:pt x="192785" y="158877"/>
                </a:lnTo>
                <a:lnTo>
                  <a:pt x="0" y="158877"/>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10748009" y="2862833"/>
            <a:ext cx="29845" cy="620395"/>
          </a:xfrm>
          <a:custGeom>
            <a:avLst/>
            <a:gdLst/>
            <a:ahLst/>
            <a:cxnLst/>
            <a:rect l="l" t="t" r="r" b="b"/>
            <a:pathLst>
              <a:path w="29845" h="620395">
                <a:moveTo>
                  <a:pt x="0" y="0"/>
                </a:moveTo>
                <a:lnTo>
                  <a:pt x="29591" y="620267"/>
                </a:lnTo>
              </a:path>
            </a:pathLst>
          </a:custGeom>
          <a:ln w="19811">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p:nvPr/>
        </p:nvSpPr>
        <p:spPr>
          <a:xfrm>
            <a:off x="631698" y="3490721"/>
            <a:ext cx="10145395" cy="7620"/>
          </a:xfrm>
          <a:custGeom>
            <a:avLst/>
            <a:gdLst/>
            <a:ahLst/>
            <a:cxnLst/>
            <a:rect l="l" t="t" r="r" b="b"/>
            <a:pathLst>
              <a:path w="10145395" h="7620">
                <a:moveTo>
                  <a:pt x="0" y="0"/>
                </a:moveTo>
                <a:lnTo>
                  <a:pt x="10145014" y="7492"/>
                </a:lnTo>
              </a:path>
            </a:pathLst>
          </a:custGeom>
          <a:ln w="19812">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p:nvPr/>
        </p:nvSpPr>
        <p:spPr>
          <a:xfrm>
            <a:off x="639318" y="5179314"/>
            <a:ext cx="161290" cy="4445"/>
          </a:xfrm>
          <a:custGeom>
            <a:avLst/>
            <a:gdLst/>
            <a:ahLst/>
            <a:cxnLst/>
            <a:rect l="l" t="t" r="r" b="b"/>
            <a:pathLst>
              <a:path w="161290" h="4445">
                <a:moveTo>
                  <a:pt x="0" y="4444"/>
                </a:moveTo>
                <a:lnTo>
                  <a:pt x="161137" y="0"/>
                </a:lnTo>
              </a:path>
            </a:pathLst>
          </a:custGeom>
          <a:ln w="19811">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object 21"/>
          <p:cNvSpPr/>
          <p:nvPr/>
        </p:nvSpPr>
        <p:spPr>
          <a:xfrm>
            <a:off x="631698" y="3483102"/>
            <a:ext cx="5080" cy="1687195"/>
          </a:xfrm>
          <a:custGeom>
            <a:avLst/>
            <a:gdLst/>
            <a:ahLst/>
            <a:cxnLst/>
            <a:rect l="l" t="t" r="r" b="b"/>
            <a:pathLst>
              <a:path w="5079" h="1687195">
                <a:moveTo>
                  <a:pt x="4660" y="0"/>
                </a:moveTo>
                <a:lnTo>
                  <a:pt x="0" y="1686687"/>
                </a:lnTo>
              </a:path>
            </a:pathLst>
          </a:custGeom>
          <a:ln w="19812">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2" name="object 22"/>
          <p:cNvSpPr/>
          <p:nvPr/>
        </p:nvSpPr>
        <p:spPr>
          <a:xfrm>
            <a:off x="8279892" y="5532120"/>
            <a:ext cx="1752600" cy="9906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3" name="object 23"/>
          <p:cNvSpPr/>
          <p:nvPr/>
        </p:nvSpPr>
        <p:spPr>
          <a:xfrm>
            <a:off x="10776204" y="3744467"/>
            <a:ext cx="361188" cy="28651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4" name="object 24"/>
          <p:cNvSpPr/>
          <p:nvPr/>
        </p:nvSpPr>
        <p:spPr>
          <a:xfrm>
            <a:off x="10663428" y="5195315"/>
            <a:ext cx="629412" cy="13136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5" name="object 25"/>
          <p:cNvSpPr/>
          <p:nvPr/>
        </p:nvSpPr>
        <p:spPr>
          <a:xfrm>
            <a:off x="8045195" y="3614928"/>
            <a:ext cx="2004059" cy="141884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6" name="object 26"/>
          <p:cNvSpPr txBox="1"/>
          <p:nvPr/>
        </p:nvSpPr>
        <p:spPr>
          <a:xfrm>
            <a:off x="6228715" y="2819272"/>
            <a:ext cx="727075"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2 </a:t>
            </a:r>
            <a:r>
              <a:rPr kumimoji="0" sz="1050" b="0" i="0" u="none" strike="noStrike" kern="1200" cap="none" spc="-5" normalizeH="0" baseline="0" noProof="0" dirty="0">
                <a:ln>
                  <a:noFill/>
                </a:ln>
                <a:solidFill>
                  <a:prstClr val="black"/>
                </a:solidFill>
                <a:effectLst/>
                <a:uLnTx/>
                <a:uFillTx/>
                <a:latin typeface="Calibri"/>
                <a:ea typeface="+mn-ea"/>
                <a:cs typeface="Calibri"/>
              </a:rPr>
              <a:t>stage</a:t>
            </a:r>
            <a:r>
              <a:rPr kumimoji="0" sz="1050" b="0" i="0" u="none" strike="noStrike" kern="1200" cap="none" spc="-8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wash</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p:cNvSpPr txBox="1"/>
          <p:nvPr/>
        </p:nvSpPr>
        <p:spPr>
          <a:xfrm>
            <a:off x="1164437" y="2639946"/>
            <a:ext cx="1871980" cy="476250"/>
          </a:xfrm>
          <a:prstGeom prst="rect">
            <a:avLst/>
          </a:prstGeom>
        </p:spPr>
        <p:txBody>
          <a:bodyPr vert="horz" wrap="square" lIns="0" tIns="0" rIns="0" bIns="0" rtlCol="0">
            <a:spAutoFit/>
          </a:bodyPr>
          <a:lstStyle/>
          <a:p>
            <a:pPr marL="252095" marR="5080" lvl="0" indent="-240029" algn="l" defTabSz="914400" rtl="0" eaLnBrk="1" fontAlgn="auto" latinLnBrk="0" hangingPunct="1">
              <a:lnSpc>
                <a:spcPct val="1427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Arrive on </a:t>
            </a:r>
            <a:r>
              <a:rPr kumimoji="0" sz="1050" b="0" i="0" u="none" strike="noStrike" kern="1200" cap="none" spc="-5" normalizeH="0" baseline="0" noProof="0" dirty="0">
                <a:ln>
                  <a:noFill/>
                </a:ln>
                <a:solidFill>
                  <a:prstClr val="black"/>
                </a:solidFill>
                <a:effectLst/>
                <a:uLnTx/>
                <a:uFillTx/>
                <a:latin typeface="Calibri"/>
                <a:ea typeface="+mn-ea"/>
                <a:cs typeface="Calibri"/>
              </a:rPr>
              <a:t>station </a:t>
            </a: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truck </a:t>
            </a:r>
            <a:r>
              <a:rPr kumimoji="0" sz="1050" b="0" i="0" u="none" strike="noStrike" kern="1200" cap="none" spc="0" normalizeH="0" baseline="0" noProof="0" dirty="0">
                <a:ln>
                  <a:noFill/>
                </a:ln>
                <a:solidFill>
                  <a:prstClr val="black"/>
                </a:solidFill>
                <a:effectLst/>
                <a:uLnTx/>
                <a:uFillTx/>
                <a:latin typeface="Calibri"/>
                <a:ea typeface="+mn-ea"/>
                <a:cs typeface="Calibri"/>
              </a:rPr>
              <a:t>cab</a:t>
            </a:r>
            <a:r>
              <a:rPr kumimoji="0" sz="1050" b="0" i="0" u="none" strike="noStrike" kern="1200" cap="none" spc="-9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clean  </a:t>
            </a:r>
            <a:r>
              <a:rPr kumimoji="0" sz="1050" b="0" i="0" u="none" strike="noStrike" kern="1200" cap="none" spc="-5" normalizeH="0" baseline="0" noProof="0" dirty="0">
                <a:ln>
                  <a:noFill/>
                </a:ln>
                <a:solidFill>
                  <a:prstClr val="black"/>
                </a:solidFill>
                <a:effectLst/>
                <a:uLnTx/>
                <a:uFillTx/>
                <a:latin typeface="Calibri"/>
                <a:ea typeface="+mn-ea"/>
                <a:cs typeface="Calibri"/>
              </a:rPr>
              <a:t>Don gloves </a:t>
            </a:r>
            <a:r>
              <a:rPr kumimoji="0" sz="1050" b="0" i="0" u="none" strike="noStrike" kern="1200" cap="none" spc="0" normalizeH="0" baseline="0" noProof="0" dirty="0">
                <a:ln>
                  <a:noFill/>
                </a:ln>
                <a:solidFill>
                  <a:prstClr val="black"/>
                </a:solidFill>
                <a:effectLst/>
                <a:uLnTx/>
                <a:uFillTx/>
                <a:latin typeface="Calibri"/>
                <a:ea typeface="+mn-ea"/>
                <a:cs typeface="Calibri"/>
              </a:rPr>
              <a:t>and</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P2</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p:cNvSpPr txBox="1"/>
          <p:nvPr/>
        </p:nvSpPr>
        <p:spPr>
          <a:xfrm>
            <a:off x="3779011" y="2809494"/>
            <a:ext cx="132461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Wash </a:t>
            </a:r>
            <a:r>
              <a:rPr kumimoji="0" sz="1050" b="0" i="0" u="none" strike="noStrike" kern="1200" cap="none" spc="0" normalizeH="0" baseline="0" noProof="0" dirty="0">
                <a:ln>
                  <a:noFill/>
                </a:ln>
                <a:solidFill>
                  <a:prstClr val="black"/>
                </a:solidFill>
                <a:effectLst/>
                <a:uLnTx/>
                <a:uFillTx/>
                <a:latin typeface="Calibri"/>
                <a:ea typeface="+mn-ea"/>
                <a:cs typeface="Calibri"/>
              </a:rPr>
              <a:t>BARRIO</a:t>
            </a:r>
            <a:r>
              <a:rPr kumimoji="0" sz="1050" b="0" i="0" u="none" strike="noStrike" kern="1200" cap="none" spc="-5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garments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txBox="1"/>
          <p:nvPr/>
        </p:nvSpPr>
        <p:spPr>
          <a:xfrm>
            <a:off x="1478661" y="5071998"/>
            <a:ext cx="1258570" cy="659765"/>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Allow garments </a:t>
            </a:r>
            <a:r>
              <a:rPr kumimoji="0" sz="1050" b="0" i="0" u="none" strike="noStrike" kern="1200" cap="none" spc="-5" normalizeH="0" baseline="0" noProof="0" dirty="0">
                <a:ln>
                  <a:noFill/>
                </a:ln>
                <a:solidFill>
                  <a:prstClr val="black"/>
                </a:solidFill>
                <a:effectLst/>
                <a:uLnTx/>
                <a:uFillTx/>
                <a:latin typeface="Calibri"/>
                <a:ea typeface="+mn-ea"/>
                <a:cs typeface="Calibri"/>
              </a:rPr>
              <a:t>to</a:t>
            </a:r>
            <a:r>
              <a:rPr kumimoji="0" sz="1050" b="0" i="0" u="none" strike="noStrike" kern="1200" cap="none" spc="-9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dry,  </a:t>
            </a:r>
            <a:r>
              <a:rPr kumimoji="0" sz="1050" b="0" i="0" u="none" strike="noStrike" kern="1200" cap="none" spc="0" normalizeH="0" baseline="0" noProof="0" dirty="0">
                <a:ln>
                  <a:noFill/>
                </a:ln>
                <a:solidFill>
                  <a:prstClr val="black"/>
                </a:solidFill>
                <a:effectLst/>
                <a:uLnTx/>
                <a:uFillTx/>
                <a:latin typeface="Calibri"/>
                <a:ea typeface="+mn-ea"/>
                <a:cs typeface="Calibri"/>
              </a:rPr>
              <a:t>avoid </a:t>
            </a:r>
            <a:r>
              <a:rPr kumimoji="0" sz="1050" b="0" i="0" u="none" strike="noStrike" kern="1200" cap="none" spc="-5" normalizeH="0" baseline="0" noProof="0" dirty="0">
                <a:ln>
                  <a:noFill/>
                </a:ln>
                <a:solidFill>
                  <a:prstClr val="black"/>
                </a:solidFill>
                <a:effectLst/>
                <a:uLnTx/>
                <a:uFillTx/>
                <a:latin typeface="Calibri"/>
                <a:ea typeface="+mn-ea"/>
                <a:cs typeface="Calibri"/>
              </a:rPr>
              <a:t>UV. </a:t>
            </a:r>
            <a:r>
              <a:rPr kumimoji="0" sz="1050" b="0" i="0" u="none" strike="noStrike" kern="1200" cap="none" spc="0" normalizeH="0" baseline="0" noProof="0" dirty="0">
                <a:ln>
                  <a:noFill/>
                </a:ln>
                <a:solidFill>
                  <a:prstClr val="black"/>
                </a:solidFill>
                <a:effectLst/>
                <a:uLnTx/>
                <a:uFillTx/>
                <a:latin typeface="Calibri"/>
                <a:ea typeface="+mn-ea"/>
                <a:cs typeface="Calibri"/>
              </a:rPr>
              <a:t>Turn </a:t>
            </a:r>
            <a:r>
              <a:rPr kumimoji="0" sz="1050" b="0" i="0" u="none" strike="noStrike" kern="1200" cap="none" spc="-5" normalizeH="0" baseline="0" noProof="0" dirty="0">
                <a:ln>
                  <a:noFill/>
                </a:ln>
                <a:solidFill>
                  <a:prstClr val="black"/>
                </a:solidFill>
                <a:effectLst/>
                <a:uLnTx/>
                <a:uFillTx/>
                <a:latin typeface="Calibri"/>
                <a:ea typeface="+mn-ea"/>
                <a:cs typeface="Calibri"/>
              </a:rPr>
              <a:t>inside  out </a:t>
            </a:r>
            <a:r>
              <a:rPr kumimoji="0" sz="1050" b="0" i="0" u="none" strike="noStrike" kern="1200" cap="none" spc="0" normalizeH="0" baseline="0" noProof="0" dirty="0">
                <a:ln>
                  <a:noFill/>
                </a:ln>
                <a:solidFill>
                  <a:prstClr val="black"/>
                </a:solidFill>
                <a:effectLst/>
                <a:uLnTx/>
                <a:uFillTx/>
                <a:latin typeface="Calibri"/>
                <a:ea typeface="+mn-ea"/>
                <a:cs typeface="Calibri"/>
              </a:rPr>
              <a:t>to expedite </a:t>
            </a:r>
            <a:r>
              <a:rPr kumimoji="0" sz="1050" b="0" i="0" u="none" strike="noStrike" kern="1200" cap="none" spc="-5" normalizeH="0" baseline="0" noProof="0" dirty="0">
                <a:ln>
                  <a:noFill/>
                </a:ln>
                <a:solidFill>
                  <a:prstClr val="black"/>
                </a:solidFill>
                <a:effectLst/>
                <a:uLnTx/>
                <a:uFillTx/>
                <a:latin typeface="Calibri"/>
                <a:ea typeface="+mn-ea"/>
                <a:cs typeface="Calibri"/>
              </a:rPr>
              <a:t>drying  process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txBox="1"/>
          <p:nvPr/>
        </p:nvSpPr>
        <p:spPr>
          <a:xfrm>
            <a:off x="8316214" y="5154295"/>
            <a:ext cx="1235075"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Log use </a:t>
            </a:r>
            <a:r>
              <a:rPr kumimoji="0" sz="1050" b="0" i="0" u="none" strike="noStrike" kern="1200" cap="none" spc="0" normalizeH="0" baseline="0" noProof="0" dirty="0">
                <a:ln>
                  <a:noFill/>
                </a:ln>
                <a:solidFill>
                  <a:prstClr val="black"/>
                </a:solidFill>
                <a:effectLst/>
                <a:uLnTx/>
                <a:uFillTx/>
                <a:latin typeface="Calibri"/>
                <a:ea typeface="+mn-ea"/>
                <a:cs typeface="Calibri"/>
              </a:rPr>
              <a:t>&amp; </a:t>
            </a:r>
            <a:r>
              <a:rPr kumimoji="0" sz="1050" b="0" i="0" u="none" strike="noStrike" kern="1200" cap="none" spc="-5" normalizeH="0" baseline="0" noProof="0" dirty="0">
                <a:ln>
                  <a:noFill/>
                </a:ln>
                <a:solidFill>
                  <a:prstClr val="black"/>
                </a:solidFill>
                <a:effectLst/>
                <a:uLnTx/>
                <a:uFillTx/>
                <a:latin typeface="Calibri"/>
                <a:ea typeface="+mn-ea"/>
                <a:cs typeface="Calibri"/>
              </a:rPr>
              <a:t>reinstate</a:t>
            </a:r>
            <a:r>
              <a:rPr kumimoji="0" sz="1050" b="0" i="0" u="none" strike="noStrike" kern="1200" cap="none" spc="-7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kit</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txBox="1"/>
          <p:nvPr/>
        </p:nvSpPr>
        <p:spPr>
          <a:xfrm>
            <a:off x="6289928" y="5206746"/>
            <a:ext cx="119126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Shower within </a:t>
            </a:r>
            <a:r>
              <a:rPr kumimoji="0" sz="1050" b="0" i="0" u="none" strike="noStrike" kern="1200" cap="none" spc="0" normalizeH="0" baseline="0" noProof="0" dirty="0">
                <a:ln>
                  <a:noFill/>
                </a:ln>
                <a:solidFill>
                  <a:prstClr val="black"/>
                </a:solidFill>
                <a:effectLst/>
                <a:uLnTx/>
                <a:uFillTx/>
                <a:latin typeface="Calibri"/>
                <a:ea typeface="+mn-ea"/>
                <a:cs typeface="Calibri"/>
              </a:rPr>
              <a:t>1</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hour</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p:nvPr/>
        </p:nvSpPr>
        <p:spPr>
          <a:xfrm>
            <a:off x="42671" y="74676"/>
            <a:ext cx="923544" cy="110185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p:nvPr/>
        </p:nvSpPr>
        <p:spPr>
          <a:xfrm>
            <a:off x="633983" y="6027418"/>
            <a:ext cx="597408" cy="813816"/>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4" name="object 34"/>
          <p:cNvSpPr/>
          <p:nvPr/>
        </p:nvSpPr>
        <p:spPr>
          <a:xfrm>
            <a:off x="0" y="6027418"/>
            <a:ext cx="600456" cy="813816"/>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5" name="object 35"/>
          <p:cNvSpPr/>
          <p:nvPr/>
        </p:nvSpPr>
        <p:spPr>
          <a:xfrm>
            <a:off x="1272539" y="6027418"/>
            <a:ext cx="600456" cy="813816"/>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6" name="object 36"/>
          <p:cNvSpPr/>
          <p:nvPr/>
        </p:nvSpPr>
        <p:spPr>
          <a:xfrm>
            <a:off x="11064240" y="0"/>
            <a:ext cx="1127759" cy="1254252"/>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7" name="object 37"/>
          <p:cNvSpPr/>
          <p:nvPr/>
        </p:nvSpPr>
        <p:spPr>
          <a:xfrm>
            <a:off x="1016508" y="1328927"/>
            <a:ext cx="2116836" cy="1313688"/>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8" name="object 38"/>
          <p:cNvSpPr/>
          <p:nvPr/>
        </p:nvSpPr>
        <p:spPr>
          <a:xfrm>
            <a:off x="3291840" y="1307591"/>
            <a:ext cx="2100072" cy="1357884"/>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9" name="object 39"/>
          <p:cNvSpPr/>
          <p:nvPr/>
        </p:nvSpPr>
        <p:spPr>
          <a:xfrm>
            <a:off x="5554979" y="1296924"/>
            <a:ext cx="2446020" cy="1370076"/>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0" name="object 40"/>
          <p:cNvSpPr/>
          <p:nvPr/>
        </p:nvSpPr>
        <p:spPr>
          <a:xfrm>
            <a:off x="8106156" y="1295400"/>
            <a:ext cx="2415540" cy="1357884"/>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1" name="object 41"/>
          <p:cNvSpPr txBox="1"/>
          <p:nvPr/>
        </p:nvSpPr>
        <p:spPr>
          <a:xfrm>
            <a:off x="8169656" y="2809494"/>
            <a:ext cx="2224405"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SCBA </a:t>
            </a:r>
            <a:r>
              <a:rPr kumimoji="0" sz="1050" b="0" i="0" u="none" strike="noStrike" kern="1200" cap="none" spc="0" normalizeH="0" baseline="0" noProof="0" dirty="0">
                <a:ln>
                  <a:noFill/>
                </a:ln>
                <a:solidFill>
                  <a:prstClr val="black"/>
                </a:solidFill>
                <a:effectLst/>
                <a:uLnTx/>
                <a:uFillTx/>
                <a:latin typeface="Calibri"/>
                <a:ea typeface="+mn-ea"/>
                <a:cs typeface="Calibri"/>
              </a:rPr>
              <a:t>lockers let </a:t>
            </a:r>
            <a:r>
              <a:rPr kumimoji="0" sz="1050" b="0" i="0" u="none" strike="noStrike" kern="1200" cap="none" spc="-5" normalizeH="0" baseline="0" noProof="0" dirty="0">
                <a:ln>
                  <a:noFill/>
                </a:ln>
                <a:solidFill>
                  <a:prstClr val="black"/>
                </a:solidFill>
                <a:effectLst/>
                <a:uLnTx/>
                <a:uFillTx/>
                <a:latin typeface="Calibri"/>
                <a:ea typeface="+mn-ea"/>
                <a:cs typeface="Calibri"/>
              </a:rPr>
              <a:t>open to allow for</a:t>
            </a:r>
            <a:r>
              <a:rPr kumimoji="0" sz="1050" b="0" i="0" u="none" strike="noStrike" kern="1200" cap="none" spc="-4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drying</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42" name="object 42"/>
          <p:cNvSpPr/>
          <p:nvPr/>
        </p:nvSpPr>
        <p:spPr>
          <a:xfrm>
            <a:off x="10462259" y="2778251"/>
            <a:ext cx="299085" cy="212090"/>
          </a:xfrm>
          <a:custGeom>
            <a:avLst/>
            <a:gdLst/>
            <a:ahLst/>
            <a:cxnLst/>
            <a:rect l="l" t="t" r="r" b="b"/>
            <a:pathLst>
              <a:path w="299084" h="212089">
                <a:moveTo>
                  <a:pt x="192786" y="0"/>
                </a:moveTo>
                <a:lnTo>
                  <a:pt x="192786" y="52959"/>
                </a:lnTo>
                <a:lnTo>
                  <a:pt x="0" y="52959"/>
                </a:lnTo>
                <a:lnTo>
                  <a:pt x="0" y="158876"/>
                </a:lnTo>
                <a:lnTo>
                  <a:pt x="192786" y="158876"/>
                </a:lnTo>
                <a:lnTo>
                  <a:pt x="192786" y="211836"/>
                </a:lnTo>
                <a:lnTo>
                  <a:pt x="298704" y="105918"/>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3" name="object 43"/>
          <p:cNvSpPr/>
          <p:nvPr/>
        </p:nvSpPr>
        <p:spPr>
          <a:xfrm>
            <a:off x="10462259" y="2778251"/>
            <a:ext cx="299085" cy="212090"/>
          </a:xfrm>
          <a:custGeom>
            <a:avLst/>
            <a:gdLst/>
            <a:ahLst/>
            <a:cxnLst/>
            <a:rect l="l" t="t" r="r" b="b"/>
            <a:pathLst>
              <a:path w="299084" h="212089">
                <a:moveTo>
                  <a:pt x="0" y="52959"/>
                </a:moveTo>
                <a:lnTo>
                  <a:pt x="192786" y="52959"/>
                </a:lnTo>
                <a:lnTo>
                  <a:pt x="192786" y="0"/>
                </a:lnTo>
                <a:lnTo>
                  <a:pt x="298704" y="105918"/>
                </a:lnTo>
                <a:lnTo>
                  <a:pt x="192786" y="211836"/>
                </a:lnTo>
                <a:lnTo>
                  <a:pt x="192786" y="158876"/>
                </a:lnTo>
                <a:lnTo>
                  <a:pt x="0" y="158876"/>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4" name="object 44"/>
          <p:cNvSpPr/>
          <p:nvPr/>
        </p:nvSpPr>
        <p:spPr>
          <a:xfrm>
            <a:off x="3735323" y="3617976"/>
            <a:ext cx="2023872" cy="1434084"/>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5" name="object 45"/>
          <p:cNvSpPr/>
          <p:nvPr/>
        </p:nvSpPr>
        <p:spPr>
          <a:xfrm>
            <a:off x="1091183" y="3617976"/>
            <a:ext cx="2342388" cy="1415796"/>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6" name="object 46"/>
          <p:cNvSpPr/>
          <p:nvPr/>
        </p:nvSpPr>
        <p:spPr>
          <a:xfrm>
            <a:off x="5948171" y="3614928"/>
            <a:ext cx="1859279" cy="1424940"/>
          </a:xfrm>
          <a:prstGeom prst="rect">
            <a:avLst/>
          </a:prstGeom>
          <a:blipFill>
            <a:blip r:embed="rId1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7" name="object 47"/>
          <p:cNvSpPr/>
          <p:nvPr/>
        </p:nvSpPr>
        <p:spPr>
          <a:xfrm>
            <a:off x="10494264" y="4227576"/>
            <a:ext cx="918972" cy="1010412"/>
          </a:xfrm>
          <a:prstGeom prst="rect">
            <a:avLst/>
          </a:prstGeom>
          <a:blipFill>
            <a:blip r:embed="rId2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8" name="object 48"/>
          <p:cNvSpPr txBox="1"/>
          <p:nvPr/>
        </p:nvSpPr>
        <p:spPr>
          <a:xfrm>
            <a:off x="4018279" y="5196332"/>
            <a:ext cx="1703070" cy="499745"/>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Wipe down surfaces </a:t>
            </a:r>
            <a:r>
              <a:rPr kumimoji="0" sz="1050" b="0" i="0" u="none" strike="noStrike" kern="1200" cap="none" spc="0" normalizeH="0" baseline="0" noProof="0" dirty="0">
                <a:ln>
                  <a:noFill/>
                </a:ln>
                <a:solidFill>
                  <a:prstClr val="black"/>
                </a:solidFill>
                <a:effectLst/>
                <a:uLnTx/>
                <a:uFillTx/>
                <a:latin typeface="Calibri"/>
                <a:ea typeface="+mn-ea"/>
                <a:cs typeface="Calibri"/>
              </a:rPr>
              <a:t>in </a:t>
            </a:r>
            <a:r>
              <a:rPr kumimoji="0" sz="1050" b="0" i="0" u="none" strike="noStrike" kern="1200" cap="none" spc="-5" normalizeH="0" baseline="0" noProof="0" dirty="0">
                <a:ln>
                  <a:noFill/>
                </a:ln>
                <a:solidFill>
                  <a:prstClr val="black"/>
                </a:solidFill>
                <a:effectLst/>
                <a:uLnTx/>
                <a:uFillTx/>
                <a:latin typeface="Calibri"/>
                <a:ea typeface="+mn-ea"/>
                <a:cs typeface="Calibri"/>
              </a:rPr>
              <a:t>cab,  Including seats, seatbelts, door  </a:t>
            </a:r>
            <a:r>
              <a:rPr kumimoji="0" sz="1050" b="0" i="0" u="none" strike="noStrike" kern="1200" cap="none" spc="0" normalizeH="0" baseline="0" noProof="0" dirty="0">
                <a:ln>
                  <a:noFill/>
                </a:ln>
                <a:solidFill>
                  <a:prstClr val="black"/>
                </a:solidFill>
                <a:effectLst/>
                <a:uLnTx/>
                <a:uFillTx/>
                <a:latin typeface="Calibri"/>
                <a:ea typeface="+mn-ea"/>
                <a:cs typeface="Calibri"/>
              </a:rPr>
              <a:t>Trim and </a:t>
            </a:r>
            <a:r>
              <a:rPr kumimoji="0" sz="1050" b="0" i="0" u="none" strike="noStrike" kern="1200" cap="none" spc="-5" normalizeH="0" baseline="0" noProof="0" dirty="0">
                <a:ln>
                  <a:noFill/>
                </a:ln>
                <a:solidFill>
                  <a:prstClr val="black"/>
                </a:solidFill>
                <a:effectLst/>
                <a:uLnTx/>
                <a:uFillTx/>
                <a:latin typeface="Calibri"/>
                <a:ea typeface="+mn-ea"/>
                <a:cs typeface="Calibri"/>
              </a:rPr>
              <a:t>foot</a:t>
            </a:r>
            <a:r>
              <a:rPr kumimoji="0" sz="1050" b="0" i="0" u="none" strike="noStrike" kern="1200" cap="none" spc="-12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well</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83902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480" y="2060848"/>
            <a:ext cx="9522614" cy="3129810"/>
          </a:xfrm>
          <a:prstGeom prst="rect">
            <a:avLst/>
          </a:prstGeom>
        </p:spPr>
      </p:pic>
    </p:spTree>
    <p:extLst>
      <p:ext uri="{BB962C8B-B14F-4D97-AF65-F5344CB8AC3E}">
        <p14:creationId xmlns:p14="http://schemas.microsoft.com/office/powerpoint/2010/main" val="3537589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5655" y="6137146"/>
            <a:ext cx="8086343" cy="67513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1097584" y="658952"/>
            <a:ext cx="2113661" cy="6708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999867" y="658952"/>
            <a:ext cx="4399533" cy="67086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737108" y="1859534"/>
            <a:ext cx="10173335" cy="2724150"/>
          </a:xfrm>
          <a:prstGeom prst="rect">
            <a:avLst/>
          </a:prstGeom>
        </p:spPr>
        <p:txBody>
          <a:bodyPr vert="horz" wrap="square" lIns="0" tIns="0" rIns="0" bIns="0" rtlCol="0">
            <a:spAutoFit/>
          </a:bodyPr>
          <a:lstStyle/>
          <a:p>
            <a:pPr marL="12700" marR="332740" lvl="0" indent="0" algn="l" defTabSz="914400" rtl="0" eaLnBrk="1" fontAlgn="auto" latinLnBrk="0" hangingPunct="1">
              <a:lnSpc>
                <a:spcPts val="2160"/>
              </a:lnSpc>
              <a:spcBef>
                <a:spcPts val="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It is </a:t>
            </a:r>
            <a:r>
              <a:rPr kumimoji="0" sz="2000" b="0" i="0" u="none" strike="noStrike" kern="1200" cap="none" spc="-5" normalizeH="0" baseline="0" noProof="0" dirty="0">
                <a:ln>
                  <a:noFill/>
                </a:ln>
                <a:solidFill>
                  <a:prstClr val="black"/>
                </a:solidFill>
                <a:effectLst/>
                <a:uLnTx/>
                <a:uFillTx/>
                <a:latin typeface="Calibri"/>
                <a:ea typeface="+mn-ea"/>
                <a:cs typeface="Calibri"/>
              </a:rPr>
              <a:t>recommended that </a:t>
            </a:r>
            <a:r>
              <a:rPr kumimoji="0" sz="2000" b="0" i="0" u="none" strike="noStrike" kern="1200" cap="none" spc="0" normalizeH="0" baseline="0" noProof="0" dirty="0">
                <a:ln>
                  <a:noFill/>
                </a:ln>
                <a:solidFill>
                  <a:prstClr val="black"/>
                </a:solidFill>
                <a:effectLst/>
                <a:uLnTx/>
                <a:uFillTx/>
                <a:latin typeface="Calibri"/>
                <a:ea typeface="+mn-ea"/>
                <a:cs typeface="Calibri"/>
              </a:rPr>
              <a:t>all </a:t>
            </a:r>
            <a:r>
              <a:rPr kumimoji="0" sz="2000" b="0" i="0" u="none" strike="noStrike" kern="1200" cap="none" spc="-15" normalizeH="0" baseline="0" noProof="0" dirty="0">
                <a:ln>
                  <a:noFill/>
                </a:ln>
                <a:solidFill>
                  <a:prstClr val="black"/>
                </a:solidFill>
                <a:effectLst/>
                <a:uLnTx/>
                <a:uFillTx/>
                <a:latin typeface="Calibri"/>
                <a:ea typeface="+mn-ea"/>
                <a:cs typeface="Calibri"/>
              </a:rPr>
              <a:t>offsite </a:t>
            </a:r>
            <a:r>
              <a:rPr kumimoji="0" sz="2000" b="0" i="0" u="none" strike="noStrike" kern="1200" cap="none" spc="-10" normalizeH="0" baseline="0" noProof="0" dirty="0">
                <a:ln>
                  <a:noFill/>
                </a:ln>
                <a:solidFill>
                  <a:prstClr val="black"/>
                </a:solidFill>
                <a:effectLst/>
                <a:uLnTx/>
                <a:uFillTx/>
                <a:latin typeface="Calibri"/>
                <a:ea typeface="+mn-ea"/>
                <a:cs typeface="Calibri"/>
              </a:rPr>
              <a:t>decontamination </a:t>
            </a:r>
            <a:r>
              <a:rPr kumimoji="0" sz="2000" b="0" i="0" u="none" strike="noStrike" kern="1200" cap="none" spc="-5" normalizeH="0" baseline="0" noProof="0" dirty="0">
                <a:ln>
                  <a:noFill/>
                </a:ln>
                <a:solidFill>
                  <a:prstClr val="black"/>
                </a:solidFill>
                <a:effectLst/>
                <a:uLnTx/>
                <a:uFillTx/>
                <a:latin typeface="Calibri"/>
                <a:ea typeface="+mn-ea"/>
                <a:cs typeface="Calibri"/>
              </a:rPr>
              <a:t>of </a:t>
            </a:r>
            <a:r>
              <a:rPr kumimoji="0" sz="2000" b="0" i="0" u="none" strike="noStrike" kern="1200" cap="none" spc="0" normalizeH="0" baseline="0" noProof="0" dirty="0">
                <a:ln>
                  <a:noFill/>
                </a:ln>
                <a:solidFill>
                  <a:prstClr val="black"/>
                </a:solidFill>
                <a:effectLst/>
                <a:uLnTx/>
                <a:uFillTx/>
                <a:latin typeface="Calibri"/>
                <a:ea typeface="+mn-ea"/>
                <a:cs typeface="Calibri"/>
              </a:rPr>
              <a:t>Rio </a:t>
            </a:r>
            <a:r>
              <a:rPr kumimoji="0" sz="2000" b="0" i="0" u="none" strike="noStrike" kern="1200" cap="none" spc="-15" normalizeH="0" baseline="0" noProof="0" dirty="0">
                <a:ln>
                  <a:noFill/>
                </a:ln>
                <a:solidFill>
                  <a:prstClr val="black"/>
                </a:solidFill>
                <a:effectLst/>
                <a:uLnTx/>
                <a:uFillTx/>
                <a:latin typeface="Calibri"/>
                <a:ea typeface="+mn-ea"/>
                <a:cs typeface="Calibri"/>
              </a:rPr>
              <a:t>Tinto </a:t>
            </a:r>
            <a:r>
              <a:rPr kumimoji="0" sz="2000" b="0" i="0" u="none" strike="noStrike" kern="1200" cap="none" spc="0" normalizeH="0" baseline="0" noProof="0" dirty="0">
                <a:ln>
                  <a:noFill/>
                </a:ln>
                <a:solidFill>
                  <a:prstClr val="black"/>
                </a:solidFill>
                <a:effectLst/>
                <a:uLnTx/>
                <a:uFillTx/>
                <a:latin typeface="Calibri"/>
                <a:ea typeface="+mn-ea"/>
                <a:cs typeface="Calibri"/>
              </a:rPr>
              <a:t>PPE is managed </a:t>
            </a:r>
            <a:r>
              <a:rPr kumimoji="0" sz="2000" b="0" i="0" u="none" strike="noStrike" kern="1200" cap="none" spc="-5" normalizeH="0" baseline="0" noProof="0" dirty="0">
                <a:ln>
                  <a:noFill/>
                </a:ln>
                <a:solidFill>
                  <a:prstClr val="black"/>
                </a:solidFill>
                <a:effectLst/>
                <a:uLnTx/>
                <a:uFillTx/>
                <a:latin typeface="Calibri"/>
                <a:ea typeface="+mn-ea"/>
                <a:cs typeface="Calibri"/>
              </a:rPr>
              <a:t>by </a:t>
            </a:r>
            <a:r>
              <a:rPr kumimoji="0" sz="2000" b="0" i="0" u="none" strike="noStrike" kern="1200" cap="none" spc="0" normalizeH="0" baseline="0" noProof="0" dirty="0">
                <a:ln>
                  <a:noFill/>
                </a:ln>
                <a:solidFill>
                  <a:prstClr val="black"/>
                </a:solidFill>
                <a:effectLst/>
                <a:uLnTx/>
                <a:uFillTx/>
                <a:latin typeface="Calibri"/>
                <a:ea typeface="+mn-ea"/>
                <a:cs typeface="Calibri"/>
              </a:rPr>
              <a:t>the OEM. All  </a:t>
            </a:r>
            <a:r>
              <a:rPr kumimoji="0" sz="2000" b="0" i="0" u="none" strike="noStrike" kern="1200" cap="none" spc="-5" normalizeH="0" baseline="0" noProof="0" dirty="0">
                <a:ln>
                  <a:noFill/>
                </a:ln>
                <a:solidFill>
                  <a:prstClr val="black"/>
                </a:solidFill>
                <a:effectLst/>
                <a:uLnTx/>
                <a:uFillTx/>
                <a:latin typeface="Calibri"/>
                <a:ea typeface="+mn-ea"/>
                <a:cs typeface="Calibri"/>
              </a:rPr>
              <a:t>locations should </a:t>
            </a:r>
            <a:r>
              <a:rPr kumimoji="0" sz="2000" b="0" i="0" u="none" strike="noStrike" kern="1200" cap="none" spc="-15" normalizeH="0" baseline="0" noProof="0" dirty="0">
                <a:ln>
                  <a:noFill/>
                </a:ln>
                <a:solidFill>
                  <a:prstClr val="black"/>
                </a:solidFill>
                <a:effectLst/>
                <a:uLnTx/>
                <a:uFillTx/>
                <a:latin typeface="Calibri"/>
                <a:ea typeface="+mn-ea"/>
                <a:cs typeface="Calibri"/>
              </a:rPr>
              <a:t>follow </a:t>
            </a:r>
            <a:r>
              <a:rPr kumimoji="0" sz="2000" b="0" i="0" u="none" strike="noStrike" kern="1200" cap="none" spc="0" normalizeH="0" baseline="0" noProof="0" dirty="0">
                <a:ln>
                  <a:noFill/>
                </a:ln>
                <a:solidFill>
                  <a:prstClr val="black"/>
                </a:solidFill>
                <a:effectLst/>
                <a:uLnTx/>
                <a:uFillTx/>
                <a:latin typeface="Calibri"/>
                <a:ea typeface="+mn-ea"/>
                <a:cs typeface="Calibri"/>
              </a:rPr>
              <a:t>the OEMs </a:t>
            </a:r>
            <a:r>
              <a:rPr kumimoji="0" sz="2000" b="0" i="0" u="none" strike="noStrike" kern="1200" cap="none" spc="-10" normalizeH="0" baseline="0" noProof="0" dirty="0">
                <a:ln>
                  <a:noFill/>
                </a:ln>
                <a:solidFill>
                  <a:prstClr val="black"/>
                </a:solidFill>
                <a:effectLst/>
                <a:uLnTx/>
                <a:uFillTx/>
                <a:latin typeface="Calibri"/>
                <a:ea typeface="+mn-ea"/>
                <a:cs typeface="Calibri"/>
              </a:rPr>
              <a:t>procedures </a:t>
            </a:r>
            <a:r>
              <a:rPr kumimoji="0" sz="2000" b="0" i="0" u="none" strike="noStrike" kern="1200" cap="none" spc="0" normalizeH="0" baseline="0" noProof="0" dirty="0">
                <a:ln>
                  <a:noFill/>
                </a:ln>
                <a:solidFill>
                  <a:prstClr val="black"/>
                </a:solidFill>
                <a:effectLst/>
                <a:uLnTx/>
                <a:uFillTx/>
                <a:latin typeface="Calibri"/>
                <a:ea typeface="+mn-ea"/>
                <a:cs typeface="Calibri"/>
              </a:rPr>
              <a:t>including the </a:t>
            </a:r>
            <a:r>
              <a:rPr kumimoji="0" sz="2000" b="0" i="0" u="none" strike="noStrike" kern="1200" cap="none" spc="-5" normalizeH="0" baseline="0" noProof="0" dirty="0">
                <a:ln>
                  <a:noFill/>
                </a:ln>
                <a:solidFill>
                  <a:prstClr val="black"/>
                </a:solidFill>
                <a:effectLst/>
                <a:uLnTx/>
                <a:uFillTx/>
                <a:latin typeface="Calibri"/>
                <a:ea typeface="+mn-ea"/>
                <a:cs typeface="Calibri"/>
              </a:rPr>
              <a:t>use of </a:t>
            </a:r>
            <a:r>
              <a:rPr kumimoji="0" sz="2000" b="0" i="0" u="none" strike="noStrike" kern="1200" cap="none" spc="0" normalizeH="0" baseline="0" noProof="0" dirty="0">
                <a:ln>
                  <a:noFill/>
                </a:ln>
                <a:solidFill>
                  <a:prstClr val="black"/>
                </a:solidFill>
                <a:effectLst/>
                <a:uLnTx/>
                <a:uFillTx/>
                <a:latin typeface="Calibri"/>
                <a:ea typeface="+mn-ea"/>
                <a:cs typeface="Calibri"/>
              </a:rPr>
              <a:t>the </a:t>
            </a:r>
            <a:r>
              <a:rPr kumimoji="0" sz="2000" b="0" i="0" u="none" strike="noStrike" kern="1200" cap="none" spc="-5" normalizeH="0" baseline="0" noProof="0" dirty="0">
                <a:ln>
                  <a:noFill/>
                </a:ln>
                <a:solidFill>
                  <a:prstClr val="black"/>
                </a:solidFill>
                <a:effectLst/>
                <a:uLnTx/>
                <a:uFillTx/>
                <a:latin typeface="Calibri"/>
                <a:ea typeface="+mn-ea"/>
                <a:cs typeface="Calibri"/>
              </a:rPr>
              <a:t>correct </a:t>
            </a:r>
            <a:r>
              <a:rPr kumimoji="0" sz="2000" b="0" i="0" u="none" strike="noStrike" kern="1200" cap="none" spc="-10" normalizeH="0" baseline="0" noProof="0" dirty="0">
                <a:ln>
                  <a:noFill/>
                </a:ln>
                <a:solidFill>
                  <a:prstClr val="black"/>
                </a:solidFill>
                <a:effectLst/>
                <a:uLnTx/>
                <a:uFillTx/>
                <a:latin typeface="Calibri"/>
                <a:ea typeface="+mn-ea"/>
                <a:cs typeface="Calibri"/>
              </a:rPr>
              <a:t>transportation  </a:t>
            </a:r>
            <a:r>
              <a:rPr kumimoji="0" sz="2000" b="0" i="0" u="none" strike="noStrike" kern="1200" cap="none" spc="-5" normalizeH="0" baseline="0" noProof="0" dirty="0">
                <a:ln>
                  <a:noFill/>
                </a:ln>
                <a:solidFill>
                  <a:prstClr val="black"/>
                </a:solidFill>
                <a:effectLst/>
                <a:uLnTx/>
                <a:uFillTx/>
                <a:latin typeface="Calibri"/>
                <a:ea typeface="+mn-ea"/>
                <a:cs typeface="Calibri"/>
              </a:rPr>
              <a:t>packaging.</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725"/>
              </a:spcBef>
              <a:spcAft>
                <a:spcPts val="0"/>
              </a:spcAft>
              <a:buClrTx/>
              <a:buSzTx/>
              <a:buFontTx/>
              <a:buChar char="•"/>
              <a:tabLst>
                <a:tab pos="197485"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Isolate </a:t>
            </a:r>
            <a:r>
              <a:rPr kumimoji="0" sz="2000" b="0" i="0" u="none" strike="noStrike" kern="1200" cap="none" spc="0" normalizeH="0" baseline="0" noProof="0" dirty="0">
                <a:ln>
                  <a:noFill/>
                </a:ln>
                <a:solidFill>
                  <a:prstClr val="black"/>
                </a:solidFill>
                <a:effectLst/>
                <a:uLnTx/>
                <a:uFillTx/>
                <a:latin typeface="Calibri"/>
                <a:ea typeface="+mn-ea"/>
                <a:cs typeface="Calibri"/>
              </a:rPr>
              <a:t>the </a:t>
            </a:r>
            <a:r>
              <a:rPr kumimoji="0" sz="2000" b="0" i="0" u="none" strike="noStrike" kern="1200" cap="none" spc="-10" normalizeH="0" baseline="0" noProof="0" dirty="0">
                <a:ln>
                  <a:noFill/>
                </a:ln>
                <a:solidFill>
                  <a:prstClr val="black"/>
                </a:solidFill>
                <a:effectLst/>
                <a:uLnTx/>
                <a:uFillTx/>
                <a:latin typeface="Calibri"/>
                <a:ea typeface="+mn-ea"/>
                <a:cs typeface="Calibri"/>
              </a:rPr>
              <a:t>contaminated </a:t>
            </a:r>
            <a:r>
              <a:rPr kumimoji="0" sz="2000" b="0" i="0" u="none" strike="noStrike" kern="1200" cap="none" spc="-5" normalizeH="0" baseline="0" noProof="0" dirty="0">
                <a:ln>
                  <a:noFill/>
                </a:ln>
                <a:solidFill>
                  <a:prstClr val="black"/>
                </a:solidFill>
                <a:effectLst/>
                <a:uLnTx/>
                <a:uFillTx/>
                <a:latin typeface="Calibri"/>
                <a:ea typeface="+mn-ea"/>
                <a:cs typeface="Calibri"/>
              </a:rPr>
              <a:t>item </a:t>
            </a:r>
            <a:r>
              <a:rPr kumimoji="0" sz="2000" b="0" i="0" u="none" strike="noStrike" kern="1200" cap="none" spc="-10" normalizeH="0" baseline="0" noProof="0" dirty="0">
                <a:ln>
                  <a:noFill/>
                </a:ln>
                <a:solidFill>
                  <a:prstClr val="black"/>
                </a:solidFill>
                <a:effectLst/>
                <a:uLnTx/>
                <a:uFillTx/>
                <a:latin typeface="Calibri"/>
                <a:ea typeface="+mn-ea"/>
                <a:cs typeface="Calibri"/>
              </a:rPr>
              <a:t>from </a:t>
            </a:r>
            <a:r>
              <a:rPr kumimoji="0" sz="2000" b="0" i="0" u="none" strike="noStrike" kern="1200" cap="none" spc="0" normalizeH="0" baseline="0" noProof="0" dirty="0">
                <a:ln>
                  <a:noFill/>
                </a:ln>
                <a:solidFill>
                  <a:prstClr val="black"/>
                </a:solidFill>
                <a:effectLst/>
                <a:uLnTx/>
                <a:uFillTx/>
                <a:latin typeface="Calibri"/>
                <a:ea typeface="+mn-ea"/>
                <a:cs typeface="Calibri"/>
              </a:rPr>
              <a:t>the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non-contaminated.</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96850" marR="0" lvl="0" indent="-184150" algn="l" defTabSz="914400" rtl="0" eaLnBrk="1" fontAlgn="auto" latinLnBrk="0" hangingPunct="1">
              <a:lnSpc>
                <a:spcPct val="100000"/>
              </a:lnSpc>
              <a:spcBef>
                <a:spcPts val="765"/>
              </a:spcBef>
              <a:spcAft>
                <a:spcPts val="0"/>
              </a:spcAft>
              <a:buClrTx/>
              <a:buSzTx/>
              <a:buFontTx/>
              <a:buChar char="•"/>
              <a:tabLst>
                <a:tab pos="19748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Do not </a:t>
            </a:r>
            <a:r>
              <a:rPr kumimoji="0" sz="2000" b="0" i="0" u="none" strike="noStrike" kern="1200" cap="none" spc="-15" normalizeH="0" baseline="0" noProof="0" dirty="0">
                <a:ln>
                  <a:noFill/>
                </a:ln>
                <a:solidFill>
                  <a:prstClr val="black"/>
                </a:solidFill>
                <a:effectLst/>
                <a:uLnTx/>
                <a:uFillTx/>
                <a:latin typeface="Calibri"/>
                <a:ea typeface="+mn-ea"/>
                <a:cs typeface="Calibri"/>
              </a:rPr>
              <a:t>shake </a:t>
            </a:r>
            <a:r>
              <a:rPr kumimoji="0" sz="2000" b="0" i="0" u="none" strike="noStrike" kern="1200" cap="none" spc="0" normalizeH="0" baseline="0" noProof="0" dirty="0">
                <a:ln>
                  <a:noFill/>
                </a:ln>
                <a:solidFill>
                  <a:prstClr val="black"/>
                </a:solidFill>
                <a:effectLst/>
                <a:uLnTx/>
                <a:uFillTx/>
                <a:latin typeface="Calibri"/>
                <a:ea typeface="+mn-ea"/>
                <a:cs typeface="Calibri"/>
              </a:rPr>
              <a:t>or dislodge </a:t>
            </a:r>
            <a:r>
              <a:rPr kumimoji="0" sz="2000" b="0" i="0" u="none" strike="noStrike" kern="1200" cap="none" spc="-10" normalizeH="0" baseline="0" noProof="0" dirty="0">
                <a:ln>
                  <a:noFill/>
                </a:ln>
                <a:solidFill>
                  <a:prstClr val="black"/>
                </a:solidFill>
                <a:effectLst/>
                <a:uLnTx/>
                <a:uFillTx/>
                <a:latin typeface="Calibri"/>
                <a:ea typeface="+mn-ea"/>
                <a:cs typeface="Calibri"/>
              </a:rPr>
              <a:t>any </a:t>
            </a:r>
            <a:r>
              <a:rPr kumimoji="0" sz="2000" b="0" i="0" u="none" strike="noStrike" kern="1200" cap="none" spc="0" normalizeH="0" baseline="0" noProof="0" dirty="0">
                <a:ln>
                  <a:noFill/>
                </a:ln>
                <a:solidFill>
                  <a:prstClr val="black"/>
                </a:solidFill>
                <a:effectLst/>
                <a:uLnTx/>
                <a:uFillTx/>
                <a:latin typeface="Calibri"/>
                <a:ea typeface="+mn-ea"/>
                <a:cs typeface="Calibri"/>
              </a:rPr>
              <a:t>particles </a:t>
            </a:r>
            <a:r>
              <a:rPr kumimoji="0" sz="2000" b="0" i="0" u="none" strike="noStrike" kern="1200" cap="none" spc="-10" normalizeH="0" baseline="0" noProof="0" dirty="0">
                <a:ln>
                  <a:noFill/>
                </a:ln>
                <a:solidFill>
                  <a:prstClr val="black"/>
                </a:solidFill>
                <a:effectLst/>
                <a:uLnTx/>
                <a:uFillTx/>
                <a:latin typeface="Calibri"/>
                <a:ea typeface="+mn-ea"/>
                <a:cs typeface="Calibri"/>
              </a:rPr>
              <a:t>from </a:t>
            </a:r>
            <a:r>
              <a:rPr kumimoji="0" sz="2000" b="0" i="0" u="none" strike="noStrike" kern="1200" cap="none" spc="0" normalizeH="0" baseline="0" noProof="0" dirty="0">
                <a:ln>
                  <a:noFill/>
                </a:ln>
                <a:solidFill>
                  <a:prstClr val="black"/>
                </a:solidFill>
                <a:effectLst/>
                <a:uLnTx/>
                <a:uFillTx/>
                <a:latin typeface="Calibri"/>
                <a:ea typeface="+mn-ea"/>
                <a:cs typeface="Calibri"/>
              </a:rPr>
              <a:t>the</a:t>
            </a:r>
            <a:r>
              <a:rPr kumimoji="0" sz="2000" b="0" i="0" u="none" strike="noStrike" kern="1200" cap="none" spc="-7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items.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ts val="2160"/>
              </a:lnSpc>
              <a:spcBef>
                <a:spcPts val="1025"/>
              </a:spcBef>
              <a:spcAft>
                <a:spcPts val="0"/>
              </a:spcAft>
              <a:buClrTx/>
              <a:buSzTx/>
              <a:buFontTx/>
              <a:buChar char="•"/>
              <a:tabLst>
                <a:tab pos="197485" algn="l"/>
              </a:tabLst>
              <a:defRPr/>
            </a:pPr>
            <a:r>
              <a:rPr kumimoji="0" sz="2000" b="0" i="0" u="none" strike="noStrike" kern="1200" cap="none" spc="-15" normalizeH="0" baseline="0" noProof="0" dirty="0">
                <a:ln>
                  <a:noFill/>
                </a:ln>
                <a:solidFill>
                  <a:prstClr val="black"/>
                </a:solidFill>
                <a:effectLst/>
                <a:uLnTx/>
                <a:uFillTx/>
                <a:latin typeface="Calibri"/>
                <a:ea typeface="+mn-ea"/>
                <a:cs typeface="Calibri"/>
              </a:rPr>
              <a:t>Pack </a:t>
            </a:r>
            <a:r>
              <a:rPr kumimoji="0" sz="2000" b="0" i="0" u="none" strike="noStrike" kern="1200" cap="none" spc="0" normalizeH="0" baseline="0" noProof="0" dirty="0">
                <a:ln>
                  <a:noFill/>
                </a:ln>
                <a:solidFill>
                  <a:prstClr val="black"/>
                </a:solidFill>
                <a:effectLst/>
                <a:uLnTx/>
                <a:uFillTx/>
                <a:latin typeface="Calibri"/>
                <a:ea typeface="+mn-ea"/>
                <a:cs typeface="Calibri"/>
              </a:rPr>
              <a:t>the </a:t>
            </a:r>
            <a:r>
              <a:rPr kumimoji="0" sz="2000" b="0" i="0" u="none" strike="noStrike" kern="1200" cap="none" spc="-10" normalizeH="0" baseline="0" noProof="0" dirty="0">
                <a:ln>
                  <a:noFill/>
                </a:ln>
                <a:solidFill>
                  <a:prstClr val="black"/>
                </a:solidFill>
                <a:effectLst/>
                <a:uLnTx/>
                <a:uFillTx/>
                <a:latin typeface="Calibri"/>
                <a:ea typeface="+mn-ea"/>
                <a:cs typeface="Calibri"/>
              </a:rPr>
              <a:t>contaminated item/s </a:t>
            </a:r>
            <a:r>
              <a:rPr kumimoji="0" sz="2000" b="0" i="0" u="none" strike="noStrike" kern="1200" cap="none" spc="0" normalizeH="0" baseline="0" noProof="0" dirty="0">
                <a:ln>
                  <a:noFill/>
                </a:ln>
                <a:solidFill>
                  <a:prstClr val="black"/>
                </a:solidFill>
                <a:effectLst/>
                <a:uLnTx/>
                <a:uFillTx/>
                <a:latin typeface="Calibri"/>
                <a:ea typeface="+mn-ea"/>
                <a:cs typeface="Calibri"/>
              </a:rPr>
              <a:t>in the </a:t>
            </a:r>
            <a:r>
              <a:rPr kumimoji="0" sz="2000" b="0" i="0" u="none" strike="noStrike" kern="1200" cap="none" spc="-10" normalizeH="0" baseline="0" noProof="0" dirty="0">
                <a:ln>
                  <a:noFill/>
                </a:ln>
                <a:solidFill>
                  <a:prstClr val="black"/>
                </a:solidFill>
                <a:effectLst/>
                <a:uLnTx/>
                <a:uFillTx/>
                <a:latin typeface="Calibri"/>
                <a:ea typeface="+mn-ea"/>
                <a:cs typeface="Calibri"/>
              </a:rPr>
              <a:t>yellow </a:t>
            </a:r>
            <a:r>
              <a:rPr kumimoji="0" sz="2000" b="0" i="0" u="none" strike="noStrike" kern="1200" cap="none" spc="-5" normalizeH="0" baseline="0" noProof="0" dirty="0">
                <a:ln>
                  <a:noFill/>
                </a:ln>
                <a:solidFill>
                  <a:prstClr val="black"/>
                </a:solidFill>
                <a:effectLst/>
                <a:uLnTx/>
                <a:uFillTx/>
                <a:latin typeface="Calibri"/>
                <a:ea typeface="+mn-ea"/>
                <a:cs typeface="Calibri"/>
              </a:rPr>
              <a:t>contamination </a:t>
            </a:r>
            <a:r>
              <a:rPr kumimoji="0" sz="2000" b="0" i="0" u="none" strike="noStrike" kern="1200" cap="none" spc="0" normalizeH="0" baseline="0" noProof="0" dirty="0">
                <a:ln>
                  <a:noFill/>
                </a:ln>
                <a:solidFill>
                  <a:prstClr val="black"/>
                </a:solidFill>
                <a:effectLst/>
                <a:uLnTx/>
                <a:uFillTx/>
                <a:latin typeface="Calibri"/>
                <a:ea typeface="+mn-ea"/>
                <a:cs typeface="Calibri"/>
              </a:rPr>
              <a:t>bags </a:t>
            </a:r>
            <a:r>
              <a:rPr kumimoji="0" sz="2000" b="0" i="0" u="none" strike="noStrike" kern="1200" cap="none" spc="-10" normalizeH="0" baseline="0" noProof="0" dirty="0">
                <a:ln>
                  <a:noFill/>
                </a:ln>
                <a:solidFill>
                  <a:prstClr val="black"/>
                </a:solidFill>
                <a:effectLst/>
                <a:uLnTx/>
                <a:uFillTx/>
                <a:latin typeface="Calibri"/>
                <a:ea typeface="+mn-ea"/>
                <a:cs typeface="Calibri"/>
              </a:rPr>
              <a:t>available </a:t>
            </a:r>
            <a:r>
              <a:rPr kumimoji="0" sz="2000" b="0" i="0" u="none" strike="noStrike" kern="1200" cap="none" spc="-5" normalizeH="0" baseline="0" noProof="0" dirty="0">
                <a:ln>
                  <a:noFill/>
                </a:ln>
                <a:solidFill>
                  <a:prstClr val="black"/>
                </a:solidFill>
                <a:effectLst/>
                <a:uLnTx/>
                <a:uFillTx/>
                <a:latin typeface="Calibri"/>
                <a:ea typeface="+mn-ea"/>
                <a:cs typeface="Calibri"/>
              </a:rPr>
              <a:t>that </a:t>
            </a:r>
            <a:r>
              <a:rPr kumimoji="0" sz="2000" b="0" i="0" u="none" strike="noStrike" kern="1200" cap="none" spc="-10" normalizeH="0" baseline="0" noProof="0" dirty="0">
                <a:ln>
                  <a:noFill/>
                </a:ln>
                <a:solidFill>
                  <a:prstClr val="black"/>
                </a:solidFill>
                <a:effectLst/>
                <a:uLnTx/>
                <a:uFillTx/>
                <a:latin typeface="Calibri"/>
                <a:ea typeface="+mn-ea"/>
                <a:cs typeface="Calibri"/>
              </a:rPr>
              <a:t>are </a:t>
            </a:r>
            <a:r>
              <a:rPr kumimoji="0" sz="2000" b="0" i="0" u="none" strike="noStrike" kern="1200" cap="none" spc="-5" normalizeH="0" baseline="0" noProof="0" dirty="0">
                <a:ln>
                  <a:noFill/>
                </a:ln>
                <a:solidFill>
                  <a:prstClr val="black"/>
                </a:solidFill>
                <a:effectLst/>
                <a:uLnTx/>
                <a:uFillTx/>
                <a:latin typeface="Calibri"/>
                <a:ea typeface="+mn-ea"/>
                <a:cs typeface="Calibri"/>
              </a:rPr>
              <a:t>held </a:t>
            </a:r>
            <a:r>
              <a:rPr kumimoji="0" sz="2000" b="0" i="0" u="none" strike="noStrike" kern="1200" cap="none" spc="-10" normalizeH="0" baseline="0" noProof="0" dirty="0">
                <a:ln>
                  <a:noFill/>
                </a:ln>
                <a:solidFill>
                  <a:prstClr val="black"/>
                </a:solidFill>
                <a:effectLst/>
                <a:uLnTx/>
                <a:uFillTx/>
                <a:latin typeface="Calibri"/>
                <a:ea typeface="+mn-ea"/>
                <a:cs typeface="Calibri"/>
              </a:rPr>
              <a:t>at </a:t>
            </a:r>
            <a:r>
              <a:rPr kumimoji="0" sz="2000" b="0" i="0" u="none" strike="noStrike" kern="1200" cap="none" spc="0" normalizeH="0" baseline="0" noProof="0" dirty="0">
                <a:ln>
                  <a:noFill/>
                </a:ln>
                <a:solidFill>
                  <a:prstClr val="black"/>
                </a:solidFill>
                <a:effectLst/>
                <a:uLnTx/>
                <a:uFillTx/>
                <a:latin typeface="Calibri"/>
                <a:ea typeface="+mn-ea"/>
                <a:cs typeface="Calibri"/>
              </a:rPr>
              <a:t>the Rio  </a:t>
            </a:r>
            <a:r>
              <a:rPr kumimoji="0" sz="2000" b="0" i="0" u="none" strike="noStrike" kern="1200" cap="none" spc="-15" normalizeH="0" baseline="0" noProof="0" dirty="0">
                <a:ln>
                  <a:noFill/>
                </a:ln>
                <a:solidFill>
                  <a:prstClr val="black"/>
                </a:solidFill>
                <a:effectLst/>
                <a:uLnTx/>
                <a:uFillTx/>
                <a:latin typeface="Calibri"/>
                <a:ea typeface="+mn-ea"/>
                <a:cs typeface="Calibri"/>
              </a:rPr>
              <a:t>Tinto</a:t>
            </a:r>
            <a:r>
              <a:rPr kumimoji="0" sz="2000" b="0" i="0" u="none" strike="noStrike" kern="1200" cap="none" spc="-7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Location.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96850" marR="0" lvl="0" indent="-184150" algn="l" defTabSz="914400" rtl="0" eaLnBrk="1" fontAlgn="auto" latinLnBrk="0" hangingPunct="1">
              <a:lnSpc>
                <a:spcPct val="100000"/>
              </a:lnSpc>
              <a:spcBef>
                <a:spcPts val="725"/>
              </a:spcBef>
              <a:spcAft>
                <a:spcPts val="0"/>
              </a:spcAft>
              <a:buClrTx/>
              <a:buSzTx/>
              <a:buFontTx/>
              <a:buChar char="•"/>
              <a:tabLst>
                <a:tab pos="197485"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Complete </a:t>
            </a:r>
            <a:r>
              <a:rPr kumimoji="0" sz="2000" b="0" i="0" u="none" strike="noStrike" kern="1200" cap="none" spc="0" normalizeH="0" baseline="0" noProof="0" dirty="0">
                <a:ln>
                  <a:noFill/>
                </a:ln>
                <a:solidFill>
                  <a:prstClr val="black"/>
                </a:solidFill>
                <a:effectLst/>
                <a:uLnTx/>
                <a:uFillTx/>
                <a:latin typeface="Calibri"/>
                <a:ea typeface="+mn-ea"/>
                <a:cs typeface="Calibri"/>
              </a:rPr>
              <a:t>and </a:t>
            </a:r>
            <a:r>
              <a:rPr kumimoji="0" sz="2000" b="0" i="0" u="none" strike="noStrike" kern="1200" cap="none" spc="-10" normalizeH="0" baseline="0" noProof="0" dirty="0">
                <a:ln>
                  <a:noFill/>
                </a:ln>
                <a:solidFill>
                  <a:prstClr val="black"/>
                </a:solidFill>
                <a:effectLst/>
                <a:uLnTx/>
                <a:uFillTx/>
                <a:latin typeface="Calibri"/>
                <a:ea typeface="+mn-ea"/>
                <a:cs typeface="Calibri"/>
              </a:rPr>
              <a:t>follow </a:t>
            </a:r>
            <a:r>
              <a:rPr kumimoji="0" sz="2000" b="0" i="0" u="none" strike="noStrike" kern="1200" cap="none" spc="0" normalizeH="0" baseline="0" noProof="0" dirty="0">
                <a:ln>
                  <a:noFill/>
                </a:ln>
                <a:solidFill>
                  <a:prstClr val="black"/>
                </a:solidFill>
                <a:effectLst/>
                <a:uLnTx/>
                <a:uFillTx/>
                <a:latin typeface="Calibri"/>
                <a:ea typeface="+mn-ea"/>
                <a:cs typeface="Calibri"/>
              </a:rPr>
              <a:t>the </a:t>
            </a:r>
            <a:r>
              <a:rPr kumimoji="0" sz="2000" b="0" i="0" u="none" strike="noStrike" kern="1200" cap="none" spc="-5" normalizeH="0" baseline="0" noProof="0" dirty="0">
                <a:ln>
                  <a:noFill/>
                </a:ln>
                <a:solidFill>
                  <a:prstClr val="black"/>
                </a:solidFill>
                <a:effectLst/>
                <a:uLnTx/>
                <a:uFillTx/>
                <a:latin typeface="Calibri"/>
                <a:ea typeface="+mn-ea"/>
                <a:cs typeface="Calibri"/>
              </a:rPr>
              <a:t>instructions </a:t>
            </a:r>
            <a:r>
              <a:rPr kumimoji="0" sz="2000" b="0" i="0" u="none" strike="noStrike" kern="1200" cap="none" spc="0" normalizeH="0" baseline="0" noProof="0" dirty="0">
                <a:ln>
                  <a:noFill/>
                </a:ln>
                <a:solidFill>
                  <a:prstClr val="black"/>
                </a:solidFill>
                <a:effectLst/>
                <a:uLnTx/>
                <a:uFillTx/>
                <a:latin typeface="Calibri"/>
                <a:ea typeface="+mn-ea"/>
                <a:cs typeface="Calibri"/>
              </a:rPr>
              <a:t>on the Services </a:t>
            </a:r>
            <a:r>
              <a:rPr kumimoji="0" sz="2000" b="0" i="0" u="none" strike="noStrike" kern="1200" cap="none" spc="-10" normalizeH="0" baseline="0" noProof="0" dirty="0">
                <a:ln>
                  <a:noFill/>
                </a:ln>
                <a:solidFill>
                  <a:prstClr val="black"/>
                </a:solidFill>
                <a:effectLst/>
                <a:uLnTx/>
                <a:uFillTx/>
                <a:latin typeface="Calibri"/>
                <a:ea typeface="+mn-ea"/>
                <a:cs typeface="Calibri"/>
              </a:rPr>
              <a:t>Request</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Form</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8447531" y="4210811"/>
            <a:ext cx="2906268" cy="194767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42671" y="74676"/>
            <a:ext cx="923544" cy="110185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022603" y="5751576"/>
            <a:ext cx="598932" cy="813816"/>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390143" y="5751576"/>
            <a:ext cx="600456" cy="813816"/>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1662683" y="5751576"/>
            <a:ext cx="600456" cy="813816"/>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11064240" y="44196"/>
            <a:ext cx="1127758" cy="1255776"/>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73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854453"/>
            <a:ext cx="10103485" cy="2583815"/>
          </a:xfrm>
          <a:prstGeom prst="rect">
            <a:avLst/>
          </a:prstGeom>
        </p:spPr>
        <p:txBody>
          <a:bodyPr vert="horz" wrap="square" lIns="0" tIns="0" rIns="0" bIns="0" rtlCol="0">
            <a:spAutoFit/>
          </a:bodyPr>
          <a:lstStyle/>
          <a:p>
            <a:pPr marL="12700" marR="409575" lvl="0" indent="0" algn="l" defTabSz="914400" rtl="0" eaLnBrk="1" fontAlgn="auto" latinLnBrk="0" hangingPunct="1">
              <a:lnSpc>
                <a:spcPts val="3020"/>
              </a:lnSpc>
              <a:spcBef>
                <a:spcPts val="0"/>
              </a:spcBef>
              <a:spcAft>
                <a:spcPts val="0"/>
              </a:spcAft>
              <a:buClrTx/>
              <a:buSzTx/>
              <a:buFontTx/>
              <a:buNone/>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The OEM </a:t>
            </a:r>
            <a:r>
              <a:rPr kumimoji="0" sz="2800" b="0" i="0" u="none" strike="noStrike" kern="1200" cap="none" spc="-20" normalizeH="0" baseline="0" noProof="0" dirty="0">
                <a:ln>
                  <a:noFill/>
                </a:ln>
                <a:solidFill>
                  <a:prstClr val="black"/>
                </a:solidFill>
                <a:effectLst/>
                <a:uLnTx/>
                <a:uFillTx/>
                <a:latin typeface="Calibri"/>
                <a:ea typeface="+mn-ea"/>
                <a:cs typeface="Calibri"/>
              </a:rPr>
              <a:t>are </a:t>
            </a:r>
            <a:r>
              <a:rPr kumimoji="0" sz="2800" b="0" i="0" u="none" strike="noStrike" kern="1200" cap="none" spc="-15" normalizeH="0" baseline="0" noProof="0" dirty="0">
                <a:ln>
                  <a:noFill/>
                </a:ln>
                <a:solidFill>
                  <a:prstClr val="black"/>
                </a:solidFill>
                <a:effectLst/>
                <a:uLnTx/>
                <a:uFillTx/>
                <a:latin typeface="Calibri"/>
                <a:ea typeface="+mn-ea"/>
                <a:cs typeface="Calibri"/>
              </a:rPr>
              <a:t>to </a:t>
            </a:r>
            <a:r>
              <a:rPr kumimoji="0" sz="2800" b="0" i="0" u="none" strike="noStrike" kern="1200" cap="none" spc="-10" normalizeH="0" baseline="0" noProof="0" dirty="0">
                <a:ln>
                  <a:noFill/>
                </a:ln>
                <a:solidFill>
                  <a:prstClr val="black"/>
                </a:solidFill>
                <a:effectLst/>
                <a:uLnTx/>
                <a:uFillTx/>
                <a:latin typeface="Calibri"/>
                <a:ea typeface="+mn-ea"/>
                <a:cs typeface="Calibri"/>
              </a:rPr>
              <a:t>manage </a:t>
            </a:r>
            <a:r>
              <a:rPr kumimoji="0" sz="2800" b="0" i="0" u="none" strike="noStrike" kern="1200" cap="none" spc="-5" normalizeH="0" baseline="0" noProof="0" dirty="0">
                <a:ln>
                  <a:noFill/>
                </a:ln>
                <a:solidFill>
                  <a:prstClr val="black"/>
                </a:solidFill>
                <a:effectLst/>
                <a:uLnTx/>
                <a:uFillTx/>
                <a:latin typeface="Calibri"/>
                <a:ea typeface="+mn-ea"/>
                <a:cs typeface="Calibri"/>
              </a:rPr>
              <a:t>all </a:t>
            </a:r>
            <a:r>
              <a:rPr kumimoji="0" sz="2800" b="0" i="0" u="none" strike="noStrike" kern="1200" cap="none" spc="-20" normalizeH="0" baseline="0" noProof="0" dirty="0">
                <a:ln>
                  <a:noFill/>
                </a:ln>
                <a:solidFill>
                  <a:prstClr val="black"/>
                </a:solidFill>
                <a:effectLst/>
                <a:uLnTx/>
                <a:uFillTx/>
                <a:latin typeface="Calibri"/>
                <a:ea typeface="+mn-ea"/>
                <a:cs typeface="Calibri"/>
              </a:rPr>
              <a:t>repairs. </a:t>
            </a:r>
            <a:r>
              <a:rPr kumimoji="0" sz="2800" b="0" i="0" u="none" strike="noStrike" kern="1200" cap="none" spc="-10" normalizeH="0" baseline="0" noProof="0" dirty="0">
                <a:ln>
                  <a:noFill/>
                </a:ln>
                <a:solidFill>
                  <a:prstClr val="black"/>
                </a:solidFill>
                <a:effectLst/>
                <a:uLnTx/>
                <a:uFillTx/>
                <a:latin typeface="Calibri"/>
                <a:ea typeface="+mn-ea"/>
                <a:cs typeface="Calibri"/>
              </a:rPr>
              <a:t>This ensures that </a:t>
            </a:r>
            <a:r>
              <a:rPr kumimoji="0" sz="2800" b="0" i="0" u="none" strike="noStrike" kern="1200" cap="none" spc="-5" normalizeH="0" baseline="0" noProof="0" dirty="0">
                <a:ln>
                  <a:noFill/>
                </a:ln>
                <a:solidFill>
                  <a:prstClr val="black"/>
                </a:solidFill>
                <a:effectLst/>
                <a:uLnTx/>
                <a:uFillTx/>
                <a:latin typeface="Calibri"/>
                <a:ea typeface="+mn-ea"/>
                <a:cs typeface="Calibri"/>
              </a:rPr>
              <a:t>all </a:t>
            </a:r>
            <a:r>
              <a:rPr kumimoji="0" sz="2800" b="0" i="0" u="none" strike="noStrike" kern="1200" cap="none" spc="-20" normalizeH="0" baseline="0" noProof="0" dirty="0">
                <a:ln>
                  <a:noFill/>
                </a:ln>
                <a:solidFill>
                  <a:prstClr val="black"/>
                </a:solidFill>
                <a:effectLst/>
                <a:uLnTx/>
                <a:uFillTx/>
                <a:latin typeface="Calibri"/>
                <a:ea typeface="+mn-ea"/>
                <a:cs typeface="Calibri"/>
              </a:rPr>
              <a:t>repairs </a:t>
            </a:r>
            <a:r>
              <a:rPr kumimoji="0" sz="2800" b="0" i="0" u="none" strike="noStrike" kern="1200" cap="none" spc="-5" normalizeH="0" baseline="0" noProof="0" dirty="0">
                <a:ln>
                  <a:noFill/>
                </a:ln>
                <a:solidFill>
                  <a:prstClr val="black"/>
                </a:solidFill>
                <a:effectLst/>
                <a:uLnTx/>
                <a:uFillTx/>
                <a:latin typeface="Calibri"/>
                <a:ea typeface="+mn-ea"/>
                <a:cs typeface="Calibri"/>
              </a:rPr>
              <a:t>will  </a:t>
            </a:r>
            <a:r>
              <a:rPr kumimoji="0" sz="2800" b="0" i="0" u="none" strike="noStrike" kern="1200" cap="none" spc="-10" normalizeH="0" baseline="0" noProof="0" dirty="0">
                <a:ln>
                  <a:noFill/>
                </a:ln>
                <a:solidFill>
                  <a:prstClr val="black"/>
                </a:solidFill>
                <a:effectLst/>
                <a:uLnTx/>
                <a:uFillTx/>
                <a:latin typeface="Calibri"/>
                <a:ea typeface="+mn-ea"/>
                <a:cs typeface="Calibri"/>
              </a:rPr>
              <a:t>remain </a:t>
            </a:r>
            <a:r>
              <a:rPr kumimoji="0" sz="2800" b="0" i="0" u="none" strike="noStrike" kern="1200" cap="none" spc="-15" normalizeH="0" baseline="0" noProof="0" dirty="0">
                <a:ln>
                  <a:noFill/>
                </a:ln>
                <a:solidFill>
                  <a:prstClr val="black"/>
                </a:solidFill>
                <a:effectLst/>
                <a:uLnTx/>
                <a:uFillTx/>
                <a:latin typeface="Calibri"/>
                <a:ea typeface="+mn-ea"/>
                <a:cs typeface="Calibri"/>
              </a:rPr>
              <a:t>Australian Standard</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compliant.</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ts val="3020"/>
              </a:lnSpc>
              <a:spcBef>
                <a:spcPts val="1015"/>
              </a:spcBef>
              <a:spcAft>
                <a:spcPts val="0"/>
              </a:spcAft>
              <a:buClrTx/>
              <a:buSzTx/>
              <a:buFontTx/>
              <a:buNone/>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All </a:t>
            </a:r>
            <a:r>
              <a:rPr kumimoji="0" sz="2800" b="0" i="0" u="none" strike="noStrike" kern="1200" cap="none" spc="-15" normalizeH="0" baseline="0" noProof="0" dirty="0">
                <a:ln>
                  <a:noFill/>
                </a:ln>
                <a:solidFill>
                  <a:prstClr val="black"/>
                </a:solidFill>
                <a:effectLst/>
                <a:uLnTx/>
                <a:uFillTx/>
                <a:latin typeface="Calibri"/>
                <a:ea typeface="+mn-ea"/>
                <a:cs typeface="Calibri"/>
              </a:rPr>
              <a:t>garments </a:t>
            </a:r>
            <a:r>
              <a:rPr kumimoji="0" sz="2800" b="0" i="0" u="none" strike="noStrike" kern="1200" cap="none" spc="-25" normalizeH="0" baseline="0" noProof="0" dirty="0">
                <a:ln>
                  <a:noFill/>
                </a:ln>
                <a:solidFill>
                  <a:prstClr val="black"/>
                </a:solidFill>
                <a:effectLst/>
                <a:uLnTx/>
                <a:uFillTx/>
                <a:latin typeface="Calibri"/>
                <a:ea typeface="+mn-ea"/>
                <a:cs typeface="Calibri"/>
              </a:rPr>
              <a:t>for </a:t>
            </a:r>
            <a:r>
              <a:rPr kumimoji="0" sz="2800" b="0" i="0" u="none" strike="noStrike" kern="1200" cap="none" spc="-10" normalizeH="0" baseline="0" noProof="0" dirty="0">
                <a:ln>
                  <a:noFill/>
                </a:ln>
                <a:solidFill>
                  <a:prstClr val="black"/>
                </a:solidFill>
                <a:effectLst/>
                <a:uLnTx/>
                <a:uFillTx/>
                <a:latin typeface="Calibri"/>
                <a:ea typeface="+mn-ea"/>
                <a:cs typeface="Calibri"/>
              </a:rPr>
              <a:t>repair </a:t>
            </a:r>
            <a:r>
              <a:rPr kumimoji="0" sz="2800" b="0" i="0" u="none" strike="noStrike" kern="1200" cap="none" spc="-15" normalizeH="0" baseline="0" noProof="0" dirty="0">
                <a:ln>
                  <a:noFill/>
                </a:ln>
                <a:solidFill>
                  <a:prstClr val="black"/>
                </a:solidFill>
                <a:effectLst/>
                <a:uLnTx/>
                <a:uFillTx/>
                <a:latin typeface="Calibri"/>
                <a:ea typeface="+mn-ea"/>
                <a:cs typeface="Calibri"/>
              </a:rPr>
              <a:t>must </a:t>
            </a:r>
            <a:r>
              <a:rPr kumimoji="0" sz="2800" b="0" i="0" u="none" strike="noStrike" kern="1200" cap="none" spc="-25" normalizeH="0" baseline="0" noProof="0" dirty="0">
                <a:ln>
                  <a:noFill/>
                </a:ln>
                <a:solidFill>
                  <a:prstClr val="black"/>
                </a:solidFill>
                <a:effectLst/>
                <a:uLnTx/>
                <a:uFillTx/>
                <a:latin typeface="Calibri"/>
                <a:ea typeface="+mn-ea"/>
                <a:cs typeface="Calibri"/>
              </a:rPr>
              <a:t>first </a:t>
            </a:r>
            <a:r>
              <a:rPr kumimoji="0" sz="2800" b="0" i="0" u="none" strike="noStrike" kern="1200" cap="none" spc="-5" normalizeH="0" baseline="0" noProof="0" dirty="0">
                <a:ln>
                  <a:noFill/>
                </a:ln>
                <a:solidFill>
                  <a:prstClr val="black"/>
                </a:solidFill>
                <a:effectLst/>
                <a:uLnTx/>
                <a:uFillTx/>
                <a:latin typeface="Calibri"/>
                <a:ea typeface="+mn-ea"/>
                <a:cs typeface="Calibri"/>
              </a:rPr>
              <a:t>be </a:t>
            </a:r>
            <a:r>
              <a:rPr kumimoji="0" sz="2800" b="0" i="0" u="none" strike="noStrike" kern="1200" cap="none" spc="-10" normalizeH="0" baseline="0" noProof="0" dirty="0">
                <a:ln>
                  <a:noFill/>
                </a:ln>
                <a:solidFill>
                  <a:prstClr val="black"/>
                </a:solidFill>
                <a:effectLst/>
                <a:uLnTx/>
                <a:uFillTx/>
                <a:latin typeface="Calibri"/>
                <a:ea typeface="+mn-ea"/>
                <a:cs typeface="Calibri"/>
              </a:rPr>
              <a:t>laundered. The </a:t>
            </a:r>
            <a:r>
              <a:rPr kumimoji="0" sz="2800" b="0" i="0" u="none" strike="noStrike" kern="1200" cap="none" spc="-15" normalizeH="0" baseline="0" noProof="0" dirty="0">
                <a:ln>
                  <a:noFill/>
                </a:ln>
                <a:solidFill>
                  <a:prstClr val="black"/>
                </a:solidFill>
                <a:effectLst/>
                <a:uLnTx/>
                <a:uFillTx/>
                <a:latin typeface="Calibri"/>
                <a:ea typeface="+mn-ea"/>
                <a:cs typeface="Calibri"/>
              </a:rPr>
              <a:t>garments must </a:t>
            </a:r>
            <a:r>
              <a:rPr kumimoji="0" sz="2800" b="0" i="0" u="none" strike="noStrike" kern="1200" cap="none" spc="-10" normalizeH="0" baseline="0" noProof="0" dirty="0">
                <a:ln>
                  <a:noFill/>
                </a:ln>
                <a:solidFill>
                  <a:prstClr val="black"/>
                </a:solidFill>
                <a:effectLst/>
                <a:uLnTx/>
                <a:uFillTx/>
                <a:latin typeface="Calibri"/>
                <a:ea typeface="+mn-ea"/>
                <a:cs typeface="Calibri"/>
              </a:rPr>
              <a:t>be  returned </a:t>
            </a:r>
            <a:r>
              <a:rPr kumimoji="0" sz="2800" b="0" i="0" u="none" strike="noStrike" kern="1200" cap="none" spc="-5" normalizeH="0" baseline="0" noProof="0" dirty="0">
                <a:ln>
                  <a:noFill/>
                </a:ln>
                <a:solidFill>
                  <a:prstClr val="black"/>
                </a:solidFill>
                <a:effectLst/>
                <a:uLnTx/>
                <a:uFillTx/>
                <a:latin typeface="Calibri"/>
                <a:ea typeface="+mn-ea"/>
                <a:cs typeface="Calibri"/>
              </a:rPr>
              <a:t>in the </a:t>
            </a:r>
            <a:r>
              <a:rPr kumimoji="0" sz="2800" b="0" i="0" u="none" strike="noStrike" kern="1200" cap="none" spc="-10" normalizeH="0" baseline="0" noProof="0" dirty="0">
                <a:ln>
                  <a:noFill/>
                </a:ln>
                <a:solidFill>
                  <a:prstClr val="black"/>
                </a:solidFill>
                <a:effectLst/>
                <a:uLnTx/>
                <a:uFillTx/>
                <a:latin typeface="Calibri"/>
                <a:ea typeface="+mn-ea"/>
                <a:cs typeface="Calibri"/>
              </a:rPr>
              <a:t>bags supplied </a:t>
            </a:r>
            <a:r>
              <a:rPr kumimoji="0" sz="2800" b="0" i="0" u="none" strike="noStrike" kern="1200" cap="none" spc="-15" normalizeH="0" baseline="0" noProof="0" dirty="0">
                <a:ln>
                  <a:noFill/>
                </a:ln>
                <a:solidFill>
                  <a:prstClr val="black"/>
                </a:solidFill>
                <a:effectLst/>
                <a:uLnTx/>
                <a:uFillTx/>
                <a:latin typeface="Calibri"/>
                <a:ea typeface="+mn-ea"/>
                <a:cs typeface="Calibri"/>
              </a:rPr>
              <a:t>by </a:t>
            </a:r>
            <a:r>
              <a:rPr kumimoji="0" sz="2800" b="0" i="0" u="none" strike="noStrike" kern="1200" cap="none" spc="-5" normalizeH="0" baseline="0" noProof="0" dirty="0">
                <a:ln>
                  <a:noFill/>
                </a:ln>
                <a:solidFill>
                  <a:prstClr val="black"/>
                </a:solidFill>
                <a:effectLst/>
                <a:uLnTx/>
                <a:uFillTx/>
                <a:latin typeface="Calibri"/>
                <a:ea typeface="+mn-ea"/>
                <a:cs typeface="Calibri"/>
              </a:rPr>
              <a:t>the </a:t>
            </a:r>
            <a:r>
              <a:rPr kumimoji="0" sz="2800" b="0" i="0" u="none" strike="noStrike" kern="1200" cap="none" spc="-10" normalizeH="0" baseline="0" noProof="0" dirty="0">
                <a:ln>
                  <a:noFill/>
                </a:ln>
                <a:solidFill>
                  <a:prstClr val="black"/>
                </a:solidFill>
                <a:effectLst/>
                <a:uLnTx/>
                <a:uFillTx/>
                <a:latin typeface="Calibri"/>
                <a:ea typeface="+mn-ea"/>
                <a:cs typeface="Calibri"/>
              </a:rPr>
              <a:t>OEM. </a:t>
            </a:r>
            <a:r>
              <a:rPr kumimoji="0" sz="2800" b="0" i="0" u="none" strike="noStrike" kern="1200" cap="none" spc="-25" normalizeH="0" baseline="0" noProof="0" dirty="0">
                <a:ln>
                  <a:noFill/>
                </a:ln>
                <a:solidFill>
                  <a:prstClr val="black"/>
                </a:solidFill>
                <a:effectLst/>
                <a:uLnTx/>
                <a:uFillTx/>
                <a:latin typeface="Calibri"/>
                <a:ea typeface="+mn-ea"/>
                <a:cs typeface="Calibri"/>
              </a:rPr>
              <a:t>Always </a:t>
            </a:r>
            <a:r>
              <a:rPr kumimoji="0" sz="2800" b="0" i="0" u="none" strike="noStrike" kern="1200" cap="none" spc="-15" normalizeH="0" baseline="0" noProof="0" dirty="0">
                <a:ln>
                  <a:noFill/>
                </a:ln>
                <a:solidFill>
                  <a:prstClr val="black"/>
                </a:solidFill>
                <a:effectLst/>
                <a:uLnTx/>
                <a:uFillTx/>
                <a:latin typeface="Calibri"/>
                <a:ea typeface="+mn-ea"/>
                <a:cs typeface="Calibri"/>
              </a:rPr>
              <a:t>complete </a:t>
            </a:r>
            <a:r>
              <a:rPr kumimoji="0" sz="2800" b="0" i="0" u="none" strike="noStrike" kern="1200" cap="none" spc="-5" normalizeH="0" baseline="0" noProof="0" dirty="0">
                <a:ln>
                  <a:noFill/>
                </a:ln>
                <a:solidFill>
                  <a:prstClr val="black"/>
                </a:solidFill>
                <a:effectLst/>
                <a:uLnTx/>
                <a:uFillTx/>
                <a:latin typeface="Calibri"/>
                <a:ea typeface="+mn-ea"/>
                <a:cs typeface="Calibri"/>
              </a:rPr>
              <a:t>the </a:t>
            </a:r>
            <a:r>
              <a:rPr kumimoji="0" sz="2800" b="0" i="0" u="none" strike="noStrike" kern="1200" cap="none" spc="-25" normalizeH="0" baseline="0" noProof="0" dirty="0">
                <a:ln>
                  <a:noFill/>
                </a:ln>
                <a:solidFill>
                  <a:prstClr val="black"/>
                </a:solidFill>
                <a:effectLst/>
                <a:uLnTx/>
                <a:uFillTx/>
                <a:latin typeface="Calibri"/>
                <a:ea typeface="+mn-ea"/>
                <a:cs typeface="Calibri"/>
              </a:rPr>
              <a:t>form  </a:t>
            </a:r>
            <a:r>
              <a:rPr kumimoji="0" sz="2800" b="0" i="0" u="none" strike="noStrike" kern="1200" cap="none" spc="-5" normalizeH="0" baseline="0" noProof="0" dirty="0">
                <a:ln>
                  <a:noFill/>
                </a:ln>
                <a:solidFill>
                  <a:prstClr val="black"/>
                </a:solidFill>
                <a:effectLst/>
                <a:uLnTx/>
                <a:uFillTx/>
                <a:latin typeface="Calibri"/>
                <a:ea typeface="+mn-ea"/>
                <a:cs typeface="Calibri"/>
              </a:rPr>
              <a:t>with all of the </a:t>
            </a:r>
            <a:r>
              <a:rPr kumimoji="0" sz="2800" b="0" i="0" u="none" strike="noStrike" kern="1200" cap="none" spc="-15" normalizeH="0" baseline="0" noProof="0" dirty="0">
                <a:ln>
                  <a:noFill/>
                </a:ln>
                <a:solidFill>
                  <a:prstClr val="black"/>
                </a:solidFill>
                <a:effectLst/>
                <a:uLnTx/>
                <a:uFillTx/>
                <a:latin typeface="Calibri"/>
                <a:ea typeface="+mn-ea"/>
                <a:cs typeface="Calibri"/>
              </a:rPr>
              <a:t>required</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information.</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615"/>
              </a:spcBef>
              <a:spcAft>
                <a:spcPts val="0"/>
              </a:spcAft>
              <a:buClrTx/>
              <a:buSzTx/>
              <a:buFontTx/>
              <a:buNone/>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Utilise </a:t>
            </a:r>
            <a:r>
              <a:rPr kumimoji="0" sz="2800" b="0" i="0" u="none" strike="noStrike" kern="1200" cap="none" spc="-10" normalizeH="0" baseline="0" noProof="0" dirty="0">
                <a:ln>
                  <a:noFill/>
                </a:ln>
                <a:solidFill>
                  <a:prstClr val="black"/>
                </a:solidFill>
                <a:effectLst/>
                <a:uLnTx/>
                <a:uFillTx/>
                <a:latin typeface="Calibri"/>
                <a:ea typeface="+mn-ea"/>
                <a:cs typeface="Calibri"/>
              </a:rPr>
              <a:t>PPE </a:t>
            </a:r>
            <a:r>
              <a:rPr kumimoji="0" sz="2800" b="0" i="0" u="none" strike="noStrike" kern="1200" cap="none" spc="-5" normalizeH="0" baseline="0" noProof="0" dirty="0">
                <a:ln>
                  <a:noFill/>
                </a:ln>
                <a:solidFill>
                  <a:prstClr val="black"/>
                </a:solidFill>
                <a:effectLst/>
                <a:uLnTx/>
                <a:uFillTx/>
                <a:latin typeface="Calibri"/>
                <a:ea typeface="+mn-ea"/>
                <a:cs typeface="Calibri"/>
              </a:rPr>
              <a:t>Service </a:t>
            </a:r>
            <a:r>
              <a:rPr kumimoji="0" sz="2800" b="0" i="0" u="none" strike="noStrike" kern="1200" cap="none" spc="-15" normalizeH="0" baseline="0" noProof="0" dirty="0">
                <a:ln>
                  <a:noFill/>
                </a:ln>
                <a:solidFill>
                  <a:prstClr val="black"/>
                </a:solidFill>
                <a:effectLst/>
                <a:uLnTx/>
                <a:uFillTx/>
                <a:latin typeface="Calibri"/>
                <a:ea typeface="+mn-ea"/>
                <a:cs typeface="Calibri"/>
              </a:rPr>
              <a:t>Request</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Form.</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p:nvPr/>
        </p:nvSpPr>
        <p:spPr>
          <a:xfrm>
            <a:off x="1061923" y="657809"/>
            <a:ext cx="2113280" cy="6708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964179" y="657809"/>
            <a:ext cx="1929765" cy="6708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42671" y="74676"/>
            <a:ext cx="923544" cy="11018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4105655" y="6137146"/>
            <a:ext cx="8086343" cy="67513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995172" y="5769864"/>
            <a:ext cx="598932" cy="813816"/>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362711" y="5769864"/>
            <a:ext cx="600456" cy="813816"/>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1635251" y="5769864"/>
            <a:ext cx="600456" cy="813816"/>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11064240" y="44196"/>
            <a:ext cx="1127759" cy="1254252"/>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932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72794" y="679145"/>
            <a:ext cx="2051811" cy="60990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3162554" y="679145"/>
            <a:ext cx="3844290" cy="6099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txBox="1"/>
          <p:nvPr/>
        </p:nvSpPr>
        <p:spPr>
          <a:xfrm>
            <a:off x="770026" y="1723740"/>
            <a:ext cx="5647690" cy="2183130"/>
          </a:xfrm>
          <a:prstGeom prst="rect">
            <a:avLst/>
          </a:prstGeom>
        </p:spPr>
        <p:txBody>
          <a:bodyPr vert="horz" wrap="square" lIns="0" tIns="0" rIns="0" bIns="0" rtlCol="0">
            <a:spAutoFit/>
          </a:bodyPr>
          <a:lstStyle/>
          <a:p>
            <a:pPr marL="149860" marR="158750" lvl="0" indent="-137160" algn="l" defTabSz="914400" rtl="0" eaLnBrk="1" fontAlgn="auto" latinLnBrk="0" hangingPunct="1">
              <a:lnSpc>
                <a:spcPct val="124800"/>
              </a:lnSpc>
              <a:spcBef>
                <a:spcPts val="0"/>
              </a:spcBef>
              <a:spcAft>
                <a:spcPts val="0"/>
              </a:spcAft>
              <a:buClrTx/>
              <a:buSzTx/>
              <a:buFont typeface="Arial"/>
              <a:buChar char="•"/>
              <a:tabLst>
                <a:tab pos="241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A log </a:t>
            </a:r>
            <a:r>
              <a:rPr kumimoji="0" sz="2400" b="0" i="0" u="none" strike="noStrike" kern="1200" cap="none" spc="-5" normalizeH="0" baseline="0" noProof="0" dirty="0">
                <a:ln>
                  <a:noFill/>
                </a:ln>
                <a:solidFill>
                  <a:prstClr val="black"/>
                </a:solidFill>
                <a:effectLst/>
                <a:uLnTx/>
                <a:uFillTx/>
                <a:latin typeface="Calibri"/>
                <a:ea typeface="+mn-ea"/>
                <a:cs typeface="Calibri"/>
              </a:rPr>
              <a:t>book </a:t>
            </a:r>
            <a:r>
              <a:rPr kumimoji="0" sz="2400" b="0" i="0" u="none" strike="noStrike" kern="1200" cap="none" spc="-25" normalizeH="0" baseline="0" noProof="0" dirty="0">
                <a:ln>
                  <a:noFill/>
                </a:ln>
                <a:solidFill>
                  <a:prstClr val="black"/>
                </a:solidFill>
                <a:effectLst/>
                <a:uLnTx/>
                <a:uFillTx/>
                <a:latin typeface="Calibri"/>
                <a:ea typeface="+mn-ea"/>
                <a:cs typeface="Calibri"/>
              </a:rPr>
              <a:t>for </a:t>
            </a:r>
            <a:r>
              <a:rPr kumimoji="0" sz="2400" b="0" i="0" u="none" strike="noStrike" kern="1200" cap="none" spc="0" normalizeH="0" baseline="0" noProof="0" dirty="0">
                <a:ln>
                  <a:noFill/>
                </a:ln>
                <a:solidFill>
                  <a:prstClr val="black"/>
                </a:solidFill>
                <a:effectLst/>
                <a:uLnTx/>
                <a:uFillTx/>
                <a:latin typeface="Calibri"/>
                <a:ea typeface="+mn-ea"/>
                <a:cs typeface="Calibri"/>
              </a:rPr>
              <a:t>each </a:t>
            </a:r>
            <a:r>
              <a:rPr kumimoji="0" sz="2400" b="0" i="0" u="none" strike="noStrike" kern="1200" cap="none" spc="-10" normalizeH="0" baseline="0" noProof="0" dirty="0">
                <a:ln>
                  <a:noFill/>
                </a:ln>
                <a:solidFill>
                  <a:prstClr val="black"/>
                </a:solidFill>
                <a:effectLst/>
                <a:uLnTx/>
                <a:uFillTx/>
                <a:latin typeface="Calibri"/>
                <a:ea typeface="+mn-ea"/>
                <a:cs typeface="Calibri"/>
              </a:rPr>
              <a:t>site </a:t>
            </a:r>
            <a:r>
              <a:rPr kumimoji="0" sz="2400" b="0" i="0" u="none" strike="noStrike" kern="1200" cap="none" spc="0" normalizeH="0" baseline="0" noProof="0" dirty="0">
                <a:ln>
                  <a:noFill/>
                </a:ln>
                <a:solidFill>
                  <a:prstClr val="black"/>
                </a:solidFill>
                <a:effectLst/>
                <a:uLnTx/>
                <a:uFillTx/>
                <a:latin typeface="Calibri"/>
                <a:ea typeface="+mn-ea"/>
                <a:cs typeface="Calibri"/>
              </a:rPr>
              <a:t>will </a:t>
            </a:r>
            <a:r>
              <a:rPr kumimoji="0" sz="2400" b="0" i="0" u="none" strike="noStrike" kern="1200" cap="none" spc="-5" normalizeH="0" baseline="0" noProof="0" dirty="0">
                <a:ln>
                  <a:noFill/>
                </a:ln>
                <a:solidFill>
                  <a:prstClr val="black"/>
                </a:solidFill>
                <a:effectLst/>
                <a:uLnTx/>
                <a:uFillTx/>
                <a:latin typeface="Calibri"/>
                <a:ea typeface="+mn-ea"/>
                <a:cs typeface="Calibri"/>
              </a:rPr>
              <a:t>be</a:t>
            </a:r>
            <a:r>
              <a:rPr kumimoji="0" sz="2400" b="0" i="0" u="none" strike="noStrike" kern="1200" cap="none" spc="-9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maintained  </a:t>
            </a:r>
            <a:r>
              <a:rPr kumimoji="0" sz="2400" b="0" i="0" u="none" strike="noStrike" kern="1200" cap="none" spc="0" normalizeH="0" baseline="0" noProof="0" dirty="0">
                <a:ln>
                  <a:noFill/>
                </a:ln>
                <a:solidFill>
                  <a:prstClr val="black"/>
                </a:solidFill>
                <a:effectLst/>
                <a:uLnTx/>
                <a:uFillTx/>
                <a:latin typeface="Calibri"/>
                <a:ea typeface="+mn-ea"/>
                <a:cs typeface="Calibri"/>
              </a:rPr>
              <a:t>ensuring </a:t>
            </a:r>
            <a:r>
              <a:rPr kumimoji="0" sz="2400" b="0" i="0" u="none" strike="noStrike" kern="1200" cap="none" spc="-10" normalizeH="0" baseline="0" noProof="0" dirty="0">
                <a:ln>
                  <a:noFill/>
                </a:ln>
                <a:solidFill>
                  <a:prstClr val="black"/>
                </a:solidFill>
                <a:effectLst/>
                <a:uLnTx/>
                <a:uFillTx/>
                <a:latin typeface="Calibri"/>
                <a:ea typeface="+mn-ea"/>
                <a:cs typeface="Calibri"/>
              </a:rPr>
              <a:t>that </a:t>
            </a:r>
            <a:r>
              <a:rPr kumimoji="0" sz="2400" b="0" i="0" u="none" strike="noStrike" kern="1200" cap="none" spc="0" normalizeH="0" baseline="0" noProof="0" dirty="0">
                <a:ln>
                  <a:noFill/>
                </a:ln>
                <a:solidFill>
                  <a:prstClr val="black"/>
                </a:solidFill>
                <a:effectLst/>
                <a:uLnTx/>
                <a:uFillTx/>
                <a:latin typeface="Calibri"/>
                <a:ea typeface="+mn-ea"/>
                <a:cs typeface="Calibri"/>
              </a:rPr>
              <a:t>each </a:t>
            </a:r>
            <a:r>
              <a:rPr kumimoji="0" sz="2400" b="0" i="0" u="none" strike="noStrike" kern="1200" cap="none" spc="-10" normalizeH="0" baseline="0" noProof="0" dirty="0">
                <a:ln>
                  <a:noFill/>
                </a:ln>
                <a:solidFill>
                  <a:prstClr val="black"/>
                </a:solidFill>
                <a:effectLst/>
                <a:uLnTx/>
                <a:uFillTx/>
                <a:latin typeface="Calibri"/>
                <a:ea typeface="+mn-ea"/>
                <a:cs typeface="Calibri"/>
              </a:rPr>
              <a:t>garment </a:t>
            </a:r>
            <a:r>
              <a:rPr kumimoji="0" sz="2400" b="0" i="0" u="none" strike="noStrike" kern="1200" cap="none" spc="0" normalizeH="0" baseline="0" noProof="0" dirty="0">
                <a:ln>
                  <a:noFill/>
                </a:ln>
                <a:solidFill>
                  <a:prstClr val="black"/>
                </a:solidFill>
                <a:effectLst/>
                <a:uLnTx/>
                <a:uFillTx/>
                <a:latin typeface="Calibri"/>
                <a:ea typeface="+mn-ea"/>
                <a:cs typeface="Calibri"/>
              </a:rPr>
              <a:t>is </a:t>
            </a:r>
            <a:r>
              <a:rPr kumimoji="0" sz="2400" b="0" i="0" u="none" strike="noStrike" kern="1200" cap="none" spc="-5" normalizeH="0" baseline="0" noProof="0" dirty="0">
                <a:ln>
                  <a:noFill/>
                </a:ln>
                <a:solidFill>
                  <a:prstClr val="black"/>
                </a:solidFill>
                <a:effectLst/>
                <a:uLnTx/>
                <a:uFillTx/>
                <a:latin typeface="Calibri"/>
                <a:ea typeface="+mn-ea"/>
                <a:cs typeface="Calibri"/>
              </a:rPr>
              <a:t>closely  </a:t>
            </a:r>
            <a:r>
              <a:rPr kumimoji="0" sz="2400" b="0" i="0" u="none" strike="noStrike" kern="1200" cap="none" spc="-10" normalizeH="0" baseline="0" noProof="0" dirty="0">
                <a:ln>
                  <a:noFill/>
                </a:ln>
                <a:solidFill>
                  <a:prstClr val="black"/>
                </a:solidFill>
                <a:effectLst/>
                <a:uLnTx/>
                <a:uFillTx/>
                <a:latin typeface="Calibri"/>
                <a:ea typeface="+mn-ea"/>
                <a:cs typeface="Calibri"/>
              </a:rPr>
              <a:t>monitored.</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ts val="2735"/>
              </a:lnSpc>
              <a:spcBef>
                <a:spcPts val="705"/>
              </a:spcBef>
              <a:spcAft>
                <a:spcPts val="0"/>
              </a:spcAft>
              <a:buClrTx/>
              <a:buSzTx/>
              <a:buFont typeface="Arial"/>
              <a:buChar char="•"/>
              <a:tabLst>
                <a:tab pos="241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This </a:t>
            </a:r>
            <a:r>
              <a:rPr kumimoji="0" sz="2400" b="0" i="0" u="none" strike="noStrike" kern="1200" cap="none" spc="0" normalizeH="0" baseline="0" noProof="0" dirty="0">
                <a:ln>
                  <a:noFill/>
                </a:ln>
                <a:solidFill>
                  <a:prstClr val="black"/>
                </a:solidFill>
                <a:effectLst/>
                <a:uLnTx/>
                <a:uFillTx/>
                <a:latin typeface="Calibri"/>
                <a:ea typeface="+mn-ea"/>
                <a:cs typeface="Calibri"/>
              </a:rPr>
              <a:t>will also include the </a:t>
            </a:r>
            <a:r>
              <a:rPr kumimoji="0" sz="2400" b="0" i="0" u="none" strike="noStrike" kern="1200" cap="none" spc="-10" normalizeH="0" baseline="0" noProof="0" dirty="0">
                <a:ln>
                  <a:noFill/>
                </a:ln>
                <a:solidFill>
                  <a:prstClr val="black"/>
                </a:solidFill>
                <a:effectLst/>
                <a:uLnTx/>
                <a:uFillTx/>
                <a:latin typeface="Calibri"/>
                <a:ea typeface="+mn-ea"/>
                <a:cs typeface="Calibri"/>
              </a:rPr>
              <a:t>wearer </a:t>
            </a:r>
            <a:r>
              <a:rPr kumimoji="0" sz="2400" b="0" i="0" u="none" strike="noStrike" kern="1200" cap="none" spc="0" normalizeH="0" baseline="0" noProof="0" dirty="0">
                <a:ln>
                  <a:noFill/>
                </a:ln>
                <a:solidFill>
                  <a:prstClr val="black"/>
                </a:solidFill>
                <a:effectLst/>
                <a:uLnTx/>
                <a:uFillTx/>
                <a:latin typeface="Calibri"/>
                <a:ea typeface="+mn-ea"/>
                <a:cs typeface="Calibri"/>
              </a:rPr>
              <a:t>and</a:t>
            </a:r>
            <a:r>
              <a:rPr kumimoji="0" sz="2400" b="0" i="0" u="none" strike="noStrike" kern="1200" cap="none" spc="-1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reason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41300" marR="0" lvl="0" indent="0" algn="l" defTabSz="914400" rtl="0" eaLnBrk="1" fontAlgn="auto" latinLnBrk="0" hangingPunct="1">
              <a:lnSpc>
                <a:spcPts val="2735"/>
              </a:lnSpc>
              <a:spcBef>
                <a:spcPts val="0"/>
              </a:spcBef>
              <a:spcAft>
                <a:spcPts val="0"/>
              </a:spcAft>
              <a:buClrTx/>
              <a:buSzTx/>
              <a:buFontTx/>
              <a:buNone/>
              <a:tabLst/>
              <a:defRPr/>
            </a:pPr>
            <a:r>
              <a:rPr kumimoji="0" sz="2400" b="0" i="0" u="none" strike="noStrike" kern="1200" cap="none" spc="-20" normalizeH="0" baseline="0" noProof="0" dirty="0">
                <a:ln>
                  <a:noFill/>
                </a:ln>
                <a:solidFill>
                  <a:prstClr val="black"/>
                </a:solidFill>
                <a:effectLst/>
                <a:uLnTx/>
                <a:uFillTx/>
                <a:latin typeface="Calibri"/>
                <a:ea typeface="+mn-ea"/>
                <a:cs typeface="Calibri"/>
              </a:rPr>
              <a:t>for</a:t>
            </a:r>
            <a:r>
              <a:rPr kumimoji="0" sz="2400" b="0" i="0" u="none" strike="noStrike" kern="1200" cap="none" spc="-9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laundering.</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p:nvPr/>
        </p:nvSpPr>
        <p:spPr>
          <a:xfrm>
            <a:off x="42671" y="74676"/>
            <a:ext cx="923544" cy="11018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4105655" y="6137146"/>
            <a:ext cx="8086343" cy="67513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981455" y="5756147"/>
            <a:ext cx="597407" cy="81381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347472" y="5756147"/>
            <a:ext cx="600456" cy="81381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1620011" y="5756147"/>
            <a:ext cx="600456" cy="813815"/>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8540495" y="1600200"/>
            <a:ext cx="3124200" cy="2214372"/>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6754368" y="3681984"/>
            <a:ext cx="1482852" cy="2628900"/>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7448550" y="4191761"/>
            <a:ext cx="789940" cy="528955"/>
          </a:xfrm>
          <a:custGeom>
            <a:avLst/>
            <a:gdLst/>
            <a:ahLst/>
            <a:cxnLst/>
            <a:rect l="l" t="t" r="r" b="b"/>
            <a:pathLst>
              <a:path w="789940" h="528954">
                <a:moveTo>
                  <a:pt x="0" y="264413"/>
                </a:moveTo>
                <a:lnTo>
                  <a:pt x="4278" y="225336"/>
                </a:lnTo>
                <a:lnTo>
                  <a:pt x="16706" y="188041"/>
                </a:lnTo>
                <a:lnTo>
                  <a:pt x="36675" y="152935"/>
                </a:lnTo>
                <a:lnTo>
                  <a:pt x="63575" y="120429"/>
                </a:lnTo>
                <a:lnTo>
                  <a:pt x="96795" y="90931"/>
                </a:lnTo>
                <a:lnTo>
                  <a:pt x="135727" y="64850"/>
                </a:lnTo>
                <a:lnTo>
                  <a:pt x="179761" y="42594"/>
                </a:lnTo>
                <a:lnTo>
                  <a:pt x="228286" y="24572"/>
                </a:lnTo>
                <a:lnTo>
                  <a:pt x="280693" y="11193"/>
                </a:lnTo>
                <a:lnTo>
                  <a:pt x="336373" y="2866"/>
                </a:lnTo>
                <a:lnTo>
                  <a:pt x="394716" y="0"/>
                </a:lnTo>
                <a:lnTo>
                  <a:pt x="453029" y="2866"/>
                </a:lnTo>
                <a:lnTo>
                  <a:pt x="508691" y="11193"/>
                </a:lnTo>
                <a:lnTo>
                  <a:pt x="561090" y="24572"/>
                </a:lnTo>
                <a:lnTo>
                  <a:pt x="609614" y="42594"/>
                </a:lnTo>
                <a:lnTo>
                  <a:pt x="653652" y="64850"/>
                </a:lnTo>
                <a:lnTo>
                  <a:pt x="692593" y="90931"/>
                </a:lnTo>
                <a:lnTo>
                  <a:pt x="725824" y="120429"/>
                </a:lnTo>
                <a:lnTo>
                  <a:pt x="752735" y="152935"/>
                </a:lnTo>
                <a:lnTo>
                  <a:pt x="772714" y="188041"/>
                </a:lnTo>
                <a:lnTo>
                  <a:pt x="785150" y="225336"/>
                </a:lnTo>
                <a:lnTo>
                  <a:pt x="789431" y="264413"/>
                </a:lnTo>
                <a:lnTo>
                  <a:pt x="785150" y="303491"/>
                </a:lnTo>
                <a:lnTo>
                  <a:pt x="772714" y="340786"/>
                </a:lnTo>
                <a:lnTo>
                  <a:pt x="752735" y="375892"/>
                </a:lnTo>
                <a:lnTo>
                  <a:pt x="725824" y="408398"/>
                </a:lnTo>
                <a:lnTo>
                  <a:pt x="692593" y="437896"/>
                </a:lnTo>
                <a:lnTo>
                  <a:pt x="653652" y="463977"/>
                </a:lnTo>
                <a:lnTo>
                  <a:pt x="609614" y="486233"/>
                </a:lnTo>
                <a:lnTo>
                  <a:pt x="561090" y="504255"/>
                </a:lnTo>
                <a:lnTo>
                  <a:pt x="508691" y="517634"/>
                </a:lnTo>
                <a:lnTo>
                  <a:pt x="453029" y="525961"/>
                </a:lnTo>
                <a:lnTo>
                  <a:pt x="394716" y="528827"/>
                </a:lnTo>
                <a:lnTo>
                  <a:pt x="336373" y="525961"/>
                </a:lnTo>
                <a:lnTo>
                  <a:pt x="280693" y="517634"/>
                </a:lnTo>
                <a:lnTo>
                  <a:pt x="228286" y="504255"/>
                </a:lnTo>
                <a:lnTo>
                  <a:pt x="179761" y="486233"/>
                </a:lnTo>
                <a:lnTo>
                  <a:pt x="135727" y="463977"/>
                </a:lnTo>
                <a:lnTo>
                  <a:pt x="96795" y="437896"/>
                </a:lnTo>
                <a:lnTo>
                  <a:pt x="63575" y="408398"/>
                </a:lnTo>
                <a:lnTo>
                  <a:pt x="36675" y="375892"/>
                </a:lnTo>
                <a:lnTo>
                  <a:pt x="16706" y="340786"/>
                </a:lnTo>
                <a:lnTo>
                  <a:pt x="4278" y="303491"/>
                </a:lnTo>
                <a:lnTo>
                  <a:pt x="0" y="264413"/>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8232393" y="2304288"/>
            <a:ext cx="1889760" cy="2155825"/>
          </a:xfrm>
          <a:custGeom>
            <a:avLst/>
            <a:gdLst/>
            <a:ahLst/>
            <a:cxnLst/>
            <a:rect l="l" t="t" r="r" b="b"/>
            <a:pathLst>
              <a:path w="1889759" h="2155825">
                <a:moveTo>
                  <a:pt x="1834748" y="53151"/>
                </a:moveTo>
                <a:lnTo>
                  <a:pt x="0" y="2147189"/>
                </a:lnTo>
                <a:lnTo>
                  <a:pt x="9651" y="2155571"/>
                </a:lnTo>
                <a:lnTo>
                  <a:pt x="1844293" y="61511"/>
                </a:lnTo>
                <a:lnTo>
                  <a:pt x="1834748" y="53151"/>
                </a:lnTo>
                <a:close/>
              </a:path>
              <a:path w="1889759" h="2155825">
                <a:moveTo>
                  <a:pt x="1878349" y="43561"/>
                </a:moveTo>
                <a:lnTo>
                  <a:pt x="1843151" y="43561"/>
                </a:lnTo>
                <a:lnTo>
                  <a:pt x="1852676" y="51942"/>
                </a:lnTo>
                <a:lnTo>
                  <a:pt x="1844293" y="61511"/>
                </a:lnTo>
                <a:lnTo>
                  <a:pt x="1868170" y="82423"/>
                </a:lnTo>
                <a:lnTo>
                  <a:pt x="1878349" y="43561"/>
                </a:lnTo>
                <a:close/>
              </a:path>
              <a:path w="1889759" h="2155825">
                <a:moveTo>
                  <a:pt x="1843151" y="43561"/>
                </a:moveTo>
                <a:lnTo>
                  <a:pt x="1834748" y="53151"/>
                </a:lnTo>
                <a:lnTo>
                  <a:pt x="1844293" y="61511"/>
                </a:lnTo>
                <a:lnTo>
                  <a:pt x="1852676" y="51942"/>
                </a:lnTo>
                <a:lnTo>
                  <a:pt x="1843151" y="43561"/>
                </a:lnTo>
                <a:close/>
              </a:path>
              <a:path w="1889759" h="2155825">
                <a:moveTo>
                  <a:pt x="1889759" y="0"/>
                </a:moveTo>
                <a:lnTo>
                  <a:pt x="1810892" y="32258"/>
                </a:lnTo>
                <a:lnTo>
                  <a:pt x="1834748" y="53151"/>
                </a:lnTo>
                <a:lnTo>
                  <a:pt x="1843151" y="43561"/>
                </a:lnTo>
                <a:lnTo>
                  <a:pt x="1878349" y="43561"/>
                </a:lnTo>
                <a:lnTo>
                  <a:pt x="1889759"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10960607" y="39623"/>
            <a:ext cx="1129283" cy="1254252"/>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75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36903" y="4067555"/>
            <a:ext cx="8065134" cy="25400"/>
          </a:xfrm>
          <a:custGeom>
            <a:avLst/>
            <a:gdLst/>
            <a:ahLst/>
            <a:cxnLst/>
            <a:rect l="l" t="t" r="r" b="b"/>
            <a:pathLst>
              <a:path w="8065134" h="25400">
                <a:moveTo>
                  <a:pt x="0" y="25146"/>
                </a:moveTo>
                <a:lnTo>
                  <a:pt x="8065008" y="0"/>
                </a:lnTo>
              </a:path>
            </a:pathLst>
          </a:custGeom>
          <a:ln w="76200">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1208836" y="658952"/>
            <a:ext cx="1167765" cy="6708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281682" y="658952"/>
            <a:ext cx="3875151" cy="6708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918159" y="1498346"/>
            <a:ext cx="3748404" cy="365760"/>
          </a:xfrm>
          <a:prstGeom prst="rect">
            <a:avLst/>
          </a:prstGeom>
        </p:spPr>
        <p:txBody>
          <a:bodyPr vert="horz" wrap="square" lIns="0" tIns="0" rIns="0" bIns="0" rtlCol="0">
            <a:spAutoFit/>
          </a:bodyPr>
          <a:lstStyle/>
          <a:p>
            <a:pPr marL="241300" indent="-228600">
              <a:lnSpc>
                <a:spcPct val="100000"/>
              </a:lnSpc>
              <a:buFont typeface="Arial"/>
              <a:buChar char="•"/>
              <a:tabLst>
                <a:tab pos="241300" algn="l"/>
              </a:tabLst>
            </a:pPr>
            <a:r>
              <a:rPr spc="-10" dirty="0"/>
              <a:t>Maintain </a:t>
            </a:r>
            <a:r>
              <a:rPr dirty="0"/>
              <a:t>clean</a:t>
            </a:r>
            <a:r>
              <a:rPr spc="-35" dirty="0"/>
              <a:t> </a:t>
            </a:r>
            <a:r>
              <a:rPr spc="-15" dirty="0"/>
              <a:t>environment</a:t>
            </a:r>
          </a:p>
        </p:txBody>
      </p:sp>
      <p:sp>
        <p:nvSpPr>
          <p:cNvPr id="6" name="object 6"/>
          <p:cNvSpPr txBox="1"/>
          <p:nvPr/>
        </p:nvSpPr>
        <p:spPr>
          <a:xfrm>
            <a:off x="918159" y="1955546"/>
            <a:ext cx="6049645" cy="822325"/>
          </a:xfrm>
          <a:prstGeom prst="rect">
            <a:avLst/>
          </a:prstGeom>
        </p:spPr>
        <p:txBody>
          <a:bodyPr vert="horz" wrap="square" lIns="0" tIns="0" rIns="0" bIns="0" rtlCol="0">
            <a:spAutoFit/>
          </a:bodyPr>
          <a:lstStyle/>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r>
              <a:rPr kumimoji="0" sz="2400" b="0" i="0" u="none" strike="noStrike" kern="1200" cap="none" spc="-25" normalizeH="0" baseline="0" noProof="0" dirty="0">
                <a:ln>
                  <a:noFill/>
                </a:ln>
                <a:solidFill>
                  <a:prstClr val="black"/>
                </a:solidFill>
                <a:effectLst/>
                <a:uLnTx/>
                <a:uFillTx/>
                <a:latin typeface="Calibri"/>
                <a:ea typeface="+mn-ea"/>
                <a:cs typeface="Calibri"/>
              </a:rPr>
              <a:t>Post </a:t>
            </a:r>
            <a:r>
              <a:rPr kumimoji="0" sz="2400" b="0" i="0" u="none" strike="noStrike" kern="1200" cap="none" spc="-15" normalizeH="0" baseline="0" noProof="0" dirty="0">
                <a:ln>
                  <a:noFill/>
                </a:ln>
                <a:solidFill>
                  <a:prstClr val="black"/>
                </a:solidFill>
                <a:effectLst/>
                <a:uLnTx/>
                <a:uFillTx/>
                <a:latin typeface="Calibri"/>
                <a:ea typeface="+mn-ea"/>
                <a:cs typeface="Calibri"/>
              </a:rPr>
              <a:t>fire</a:t>
            </a:r>
            <a:r>
              <a:rPr kumimoji="0" sz="2400" b="0" i="0" u="none" strike="noStrike" kern="1200" cap="none" spc="-4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cleaning</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10"/>
              </a:spcBef>
              <a:spcAft>
                <a:spcPts val="0"/>
              </a:spcAft>
              <a:buClrTx/>
              <a:buSzTx/>
              <a:buFont typeface="Arial"/>
              <a:buChar char="•"/>
              <a:tabLst>
                <a:tab pos="24130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Weekly </a:t>
            </a:r>
            <a:r>
              <a:rPr kumimoji="0" sz="2400" b="0" i="0" u="none" strike="noStrike" kern="1200" cap="none" spc="0" normalizeH="0" baseline="0" noProof="0" dirty="0">
                <a:ln>
                  <a:noFill/>
                </a:ln>
                <a:solidFill>
                  <a:prstClr val="black"/>
                </a:solidFill>
                <a:effectLst/>
                <a:uLnTx/>
                <a:uFillTx/>
                <a:latin typeface="Calibri"/>
                <a:ea typeface="+mn-ea"/>
                <a:cs typeface="Calibri"/>
              </a:rPr>
              <a:t>cleaning – </a:t>
            </a:r>
            <a:r>
              <a:rPr kumimoji="0" sz="2400" b="0" i="0" u="none" strike="noStrike" kern="1200" cap="none" spc="-15" normalizeH="0" baseline="0" noProof="0" dirty="0">
                <a:ln>
                  <a:noFill/>
                </a:ln>
                <a:solidFill>
                  <a:prstClr val="black"/>
                </a:solidFill>
                <a:effectLst/>
                <a:uLnTx/>
                <a:uFillTx/>
                <a:latin typeface="Calibri"/>
                <a:ea typeface="+mn-ea"/>
                <a:cs typeface="Calibri"/>
              </a:rPr>
              <a:t>post </a:t>
            </a:r>
            <a:r>
              <a:rPr kumimoji="0" sz="2400" b="0" i="0" u="none" strike="noStrike" kern="1200" cap="none" spc="-10" normalizeH="0" baseline="0" noProof="0" dirty="0">
                <a:ln>
                  <a:noFill/>
                </a:ln>
                <a:solidFill>
                  <a:prstClr val="black"/>
                </a:solidFill>
                <a:effectLst/>
                <a:uLnTx/>
                <a:uFillTx/>
                <a:latin typeface="Calibri"/>
                <a:ea typeface="+mn-ea"/>
                <a:cs typeface="Calibri"/>
              </a:rPr>
              <a:t>training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4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pre-handover</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5777484" y="3634740"/>
            <a:ext cx="710184" cy="71018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5129784" y="3968496"/>
            <a:ext cx="299085" cy="212090"/>
          </a:xfrm>
          <a:custGeom>
            <a:avLst/>
            <a:gdLst/>
            <a:ahLst/>
            <a:cxnLst/>
            <a:rect l="l" t="t" r="r" b="b"/>
            <a:pathLst>
              <a:path w="299085" h="212089">
                <a:moveTo>
                  <a:pt x="192786" y="0"/>
                </a:moveTo>
                <a:lnTo>
                  <a:pt x="192786" y="52958"/>
                </a:lnTo>
                <a:lnTo>
                  <a:pt x="0" y="52958"/>
                </a:lnTo>
                <a:lnTo>
                  <a:pt x="0" y="158876"/>
                </a:lnTo>
                <a:lnTo>
                  <a:pt x="192786" y="158876"/>
                </a:lnTo>
                <a:lnTo>
                  <a:pt x="192786" y="211835"/>
                </a:lnTo>
                <a:lnTo>
                  <a:pt x="298703" y="105917"/>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5129784" y="3968496"/>
            <a:ext cx="299085" cy="212090"/>
          </a:xfrm>
          <a:custGeom>
            <a:avLst/>
            <a:gdLst/>
            <a:ahLst/>
            <a:cxnLst/>
            <a:rect l="l" t="t" r="r" b="b"/>
            <a:pathLst>
              <a:path w="299085" h="212089">
                <a:moveTo>
                  <a:pt x="0" y="52958"/>
                </a:moveTo>
                <a:lnTo>
                  <a:pt x="192786" y="52958"/>
                </a:lnTo>
                <a:lnTo>
                  <a:pt x="192786" y="0"/>
                </a:lnTo>
                <a:lnTo>
                  <a:pt x="298703" y="105917"/>
                </a:lnTo>
                <a:lnTo>
                  <a:pt x="192786" y="211835"/>
                </a:lnTo>
                <a:lnTo>
                  <a:pt x="192786"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txBox="1"/>
          <p:nvPr/>
        </p:nvSpPr>
        <p:spPr>
          <a:xfrm>
            <a:off x="3897884" y="5013832"/>
            <a:ext cx="1021715"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Don gloves </a:t>
            </a:r>
            <a:r>
              <a:rPr kumimoji="0" sz="1050" b="0" i="0" u="none" strike="noStrike" kern="1200" cap="none" spc="0" normalizeH="0" baseline="0" noProof="0" dirty="0">
                <a:ln>
                  <a:noFill/>
                </a:ln>
                <a:solidFill>
                  <a:prstClr val="black"/>
                </a:solidFill>
                <a:effectLst/>
                <a:uLnTx/>
                <a:uFillTx/>
                <a:latin typeface="Calibri"/>
                <a:ea typeface="+mn-ea"/>
                <a:cs typeface="Calibri"/>
              </a:rPr>
              <a:t>and</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P2</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p:nvPr/>
        </p:nvSpPr>
        <p:spPr>
          <a:xfrm>
            <a:off x="8732519" y="3496055"/>
            <a:ext cx="2097024" cy="127406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7115556" y="3555491"/>
            <a:ext cx="1014983" cy="101650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6702552" y="3973067"/>
            <a:ext cx="299085" cy="212090"/>
          </a:xfrm>
          <a:custGeom>
            <a:avLst/>
            <a:gdLst/>
            <a:ahLst/>
            <a:cxnLst/>
            <a:rect l="l" t="t" r="r" b="b"/>
            <a:pathLst>
              <a:path w="299084" h="212089">
                <a:moveTo>
                  <a:pt x="192786" y="0"/>
                </a:moveTo>
                <a:lnTo>
                  <a:pt x="192786" y="52958"/>
                </a:lnTo>
                <a:lnTo>
                  <a:pt x="0" y="52958"/>
                </a:lnTo>
                <a:lnTo>
                  <a:pt x="0" y="158876"/>
                </a:lnTo>
                <a:lnTo>
                  <a:pt x="192786" y="158876"/>
                </a:lnTo>
                <a:lnTo>
                  <a:pt x="192786" y="211835"/>
                </a:lnTo>
                <a:lnTo>
                  <a:pt x="298703" y="105917"/>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6702552" y="3973067"/>
            <a:ext cx="299085" cy="212090"/>
          </a:xfrm>
          <a:custGeom>
            <a:avLst/>
            <a:gdLst/>
            <a:ahLst/>
            <a:cxnLst/>
            <a:rect l="l" t="t" r="r" b="b"/>
            <a:pathLst>
              <a:path w="299084" h="212089">
                <a:moveTo>
                  <a:pt x="0" y="52958"/>
                </a:moveTo>
                <a:lnTo>
                  <a:pt x="192786" y="52958"/>
                </a:lnTo>
                <a:lnTo>
                  <a:pt x="192786" y="0"/>
                </a:lnTo>
                <a:lnTo>
                  <a:pt x="298703" y="105917"/>
                </a:lnTo>
                <a:lnTo>
                  <a:pt x="192786" y="211835"/>
                </a:lnTo>
                <a:lnTo>
                  <a:pt x="192786"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8301228" y="3957828"/>
            <a:ext cx="299085" cy="212090"/>
          </a:xfrm>
          <a:custGeom>
            <a:avLst/>
            <a:gdLst/>
            <a:ahLst/>
            <a:cxnLst/>
            <a:rect l="l" t="t" r="r" b="b"/>
            <a:pathLst>
              <a:path w="299084" h="212089">
                <a:moveTo>
                  <a:pt x="192786" y="0"/>
                </a:moveTo>
                <a:lnTo>
                  <a:pt x="192786" y="52959"/>
                </a:lnTo>
                <a:lnTo>
                  <a:pt x="0" y="52959"/>
                </a:lnTo>
                <a:lnTo>
                  <a:pt x="0" y="158877"/>
                </a:lnTo>
                <a:lnTo>
                  <a:pt x="192786" y="158877"/>
                </a:lnTo>
                <a:lnTo>
                  <a:pt x="192786" y="211836"/>
                </a:lnTo>
                <a:lnTo>
                  <a:pt x="298703" y="105918"/>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8301228" y="3957828"/>
            <a:ext cx="299085" cy="212090"/>
          </a:xfrm>
          <a:custGeom>
            <a:avLst/>
            <a:gdLst/>
            <a:ahLst/>
            <a:cxnLst/>
            <a:rect l="l" t="t" r="r" b="b"/>
            <a:pathLst>
              <a:path w="299084" h="212089">
                <a:moveTo>
                  <a:pt x="0" y="52959"/>
                </a:moveTo>
                <a:lnTo>
                  <a:pt x="192786" y="52959"/>
                </a:lnTo>
                <a:lnTo>
                  <a:pt x="192786" y="0"/>
                </a:lnTo>
                <a:lnTo>
                  <a:pt x="298703" y="105918"/>
                </a:lnTo>
                <a:lnTo>
                  <a:pt x="192786" y="211836"/>
                </a:lnTo>
                <a:lnTo>
                  <a:pt x="192786" y="158877"/>
                </a:lnTo>
                <a:lnTo>
                  <a:pt x="0" y="158877"/>
                </a:lnTo>
                <a:lnTo>
                  <a:pt x="0" y="5295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txBox="1"/>
          <p:nvPr/>
        </p:nvSpPr>
        <p:spPr>
          <a:xfrm>
            <a:off x="1281430" y="4671186"/>
            <a:ext cx="109855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Safely park up</a:t>
            </a:r>
            <a:r>
              <a:rPr kumimoji="0" sz="1050" b="0" i="0" u="none" strike="noStrike" kern="1200" cap="none" spc="-114"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truck</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5719317" y="4382516"/>
            <a:ext cx="67437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Sweep</a:t>
            </a:r>
            <a:r>
              <a:rPr kumimoji="0" sz="1050" b="0" i="0" u="none" strike="noStrike" kern="1200" cap="none" spc="-9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floor</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6980301" y="4609592"/>
            <a:ext cx="1359535"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Utilise </a:t>
            </a:r>
            <a:r>
              <a:rPr kumimoji="0" sz="1050" b="0" i="0" u="none" strike="noStrike" kern="1200" cap="none" spc="0" normalizeH="0" baseline="0" noProof="0" dirty="0">
                <a:ln>
                  <a:noFill/>
                </a:ln>
                <a:solidFill>
                  <a:prstClr val="black"/>
                </a:solidFill>
                <a:effectLst/>
                <a:uLnTx/>
                <a:uFillTx/>
                <a:latin typeface="Calibri"/>
                <a:ea typeface="+mn-ea"/>
                <a:cs typeface="Calibri"/>
              </a:rPr>
              <a:t>wipes on</a:t>
            </a:r>
            <a:r>
              <a:rPr kumimoji="0" sz="1050" b="0" i="0" u="none" strike="noStrike" kern="1200" cap="none" spc="-8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surfaces</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8907271" y="4932426"/>
            <a:ext cx="1236980" cy="1797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a:ea typeface="+mn-ea"/>
                <a:cs typeface="Calibri"/>
              </a:rPr>
              <a:t>Wash </a:t>
            </a:r>
            <a:r>
              <a:rPr kumimoji="0" sz="1050" b="0" i="0" u="none" strike="noStrike" kern="1200" cap="none" spc="0" normalizeH="0" baseline="0" noProof="0" dirty="0">
                <a:ln>
                  <a:noFill/>
                </a:ln>
                <a:solidFill>
                  <a:prstClr val="black"/>
                </a:solidFill>
                <a:effectLst/>
                <a:uLnTx/>
                <a:uFillTx/>
                <a:latin typeface="Calibri"/>
                <a:ea typeface="+mn-ea"/>
                <a:cs typeface="Calibri"/>
              </a:rPr>
              <a:t>exterior of</a:t>
            </a:r>
            <a:r>
              <a:rPr kumimoji="0" sz="1050" b="0" i="0" u="none" strike="noStrike" kern="1200" cap="none" spc="-11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truck</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p:nvPr/>
        </p:nvSpPr>
        <p:spPr>
          <a:xfrm>
            <a:off x="4084320" y="4230623"/>
            <a:ext cx="662939" cy="66446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2" name="object 22"/>
          <p:cNvSpPr/>
          <p:nvPr/>
        </p:nvSpPr>
        <p:spPr>
          <a:xfrm>
            <a:off x="4000500" y="3416808"/>
            <a:ext cx="826008" cy="768095"/>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3" name="object 23"/>
          <p:cNvSpPr/>
          <p:nvPr/>
        </p:nvSpPr>
        <p:spPr>
          <a:xfrm>
            <a:off x="3406140" y="3973067"/>
            <a:ext cx="299085" cy="212090"/>
          </a:xfrm>
          <a:custGeom>
            <a:avLst/>
            <a:gdLst/>
            <a:ahLst/>
            <a:cxnLst/>
            <a:rect l="l" t="t" r="r" b="b"/>
            <a:pathLst>
              <a:path w="299085" h="212089">
                <a:moveTo>
                  <a:pt x="192786" y="0"/>
                </a:moveTo>
                <a:lnTo>
                  <a:pt x="192786" y="52958"/>
                </a:lnTo>
                <a:lnTo>
                  <a:pt x="0" y="52958"/>
                </a:lnTo>
                <a:lnTo>
                  <a:pt x="0" y="158876"/>
                </a:lnTo>
                <a:lnTo>
                  <a:pt x="192786" y="158876"/>
                </a:lnTo>
                <a:lnTo>
                  <a:pt x="192786" y="211835"/>
                </a:lnTo>
                <a:lnTo>
                  <a:pt x="298704" y="105917"/>
                </a:lnTo>
                <a:lnTo>
                  <a:pt x="19278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4" name="object 24"/>
          <p:cNvSpPr/>
          <p:nvPr/>
        </p:nvSpPr>
        <p:spPr>
          <a:xfrm>
            <a:off x="3406140" y="3973067"/>
            <a:ext cx="299085" cy="212090"/>
          </a:xfrm>
          <a:custGeom>
            <a:avLst/>
            <a:gdLst/>
            <a:ahLst/>
            <a:cxnLst/>
            <a:rect l="l" t="t" r="r" b="b"/>
            <a:pathLst>
              <a:path w="299085" h="212089">
                <a:moveTo>
                  <a:pt x="0" y="52958"/>
                </a:moveTo>
                <a:lnTo>
                  <a:pt x="192786" y="52958"/>
                </a:lnTo>
                <a:lnTo>
                  <a:pt x="192786" y="0"/>
                </a:lnTo>
                <a:lnTo>
                  <a:pt x="298704" y="105917"/>
                </a:lnTo>
                <a:lnTo>
                  <a:pt x="192786" y="211835"/>
                </a:lnTo>
                <a:lnTo>
                  <a:pt x="192786" y="158876"/>
                </a:lnTo>
                <a:lnTo>
                  <a:pt x="0" y="158876"/>
                </a:lnTo>
                <a:lnTo>
                  <a:pt x="0" y="5295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5" name="object 25"/>
          <p:cNvSpPr/>
          <p:nvPr/>
        </p:nvSpPr>
        <p:spPr>
          <a:xfrm>
            <a:off x="853439" y="3656076"/>
            <a:ext cx="2107692" cy="915924"/>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6" name="object 26"/>
          <p:cNvSpPr/>
          <p:nvPr/>
        </p:nvSpPr>
        <p:spPr>
          <a:xfrm>
            <a:off x="42671" y="74676"/>
            <a:ext cx="923544" cy="110185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7" name="object 27"/>
          <p:cNvSpPr/>
          <p:nvPr/>
        </p:nvSpPr>
        <p:spPr>
          <a:xfrm>
            <a:off x="4105655" y="6137146"/>
            <a:ext cx="8086343" cy="675132"/>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8" name="object 28"/>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9" name="object 29"/>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0" name="object 30"/>
          <p:cNvSpPr/>
          <p:nvPr/>
        </p:nvSpPr>
        <p:spPr>
          <a:xfrm>
            <a:off x="995172" y="5759196"/>
            <a:ext cx="598932" cy="813816"/>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1" name="object 31"/>
          <p:cNvSpPr/>
          <p:nvPr/>
        </p:nvSpPr>
        <p:spPr>
          <a:xfrm>
            <a:off x="362711" y="5759196"/>
            <a:ext cx="600456" cy="813816"/>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2" name="object 32"/>
          <p:cNvSpPr/>
          <p:nvPr/>
        </p:nvSpPr>
        <p:spPr>
          <a:xfrm>
            <a:off x="1635251" y="5759196"/>
            <a:ext cx="600456" cy="813816"/>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p:nvPr/>
        </p:nvSpPr>
        <p:spPr>
          <a:xfrm>
            <a:off x="11064240" y="21335"/>
            <a:ext cx="1127759" cy="1254252"/>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647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5655" y="6137146"/>
            <a:ext cx="8086343" cy="67513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1296924" y="711403"/>
            <a:ext cx="1583689" cy="67086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752344" y="711403"/>
            <a:ext cx="1302511" cy="67086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4532376" y="417576"/>
            <a:ext cx="4332732" cy="589635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4527803" y="413004"/>
            <a:ext cx="4342130" cy="5905500"/>
          </a:xfrm>
          <a:custGeom>
            <a:avLst/>
            <a:gdLst/>
            <a:ahLst/>
            <a:cxnLst/>
            <a:rect l="l" t="t" r="r" b="b"/>
            <a:pathLst>
              <a:path w="4342130" h="5905500">
                <a:moveTo>
                  <a:pt x="0" y="5905500"/>
                </a:moveTo>
                <a:lnTo>
                  <a:pt x="4341876" y="5905500"/>
                </a:lnTo>
                <a:lnTo>
                  <a:pt x="4341876" y="0"/>
                </a:lnTo>
                <a:lnTo>
                  <a:pt x="0" y="0"/>
                </a:lnTo>
                <a:lnTo>
                  <a:pt x="0" y="5905500"/>
                </a:lnTo>
                <a:close/>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42671" y="74676"/>
            <a:ext cx="923544" cy="110185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0960607" y="39623"/>
            <a:ext cx="1129283" cy="125425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25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5655" y="6137146"/>
            <a:ext cx="8086343" cy="67513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1184452" y="643712"/>
            <a:ext cx="1312672" cy="67086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307589" y="643712"/>
            <a:ext cx="2095627" cy="67086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916939" y="1854453"/>
            <a:ext cx="2828290" cy="2457450"/>
          </a:xfrm>
          <a:prstGeom prst="rect">
            <a:avLst/>
          </a:prstGeom>
        </p:spPr>
        <p:txBody>
          <a:bodyPr vert="horz" wrap="square" lIns="0" tIns="0" rIns="0" bIns="0" rtlCol="0">
            <a:spAutoFit/>
          </a:bodyPr>
          <a:lstStyle/>
          <a:p>
            <a:pPr marL="241300" marR="349885" lvl="0" indent="-228600" algn="l" defTabSz="914400" rtl="0" eaLnBrk="1" fontAlgn="auto" latinLnBrk="0" hangingPunct="1">
              <a:lnSpc>
                <a:spcPts val="3020"/>
              </a:lnSpc>
              <a:spcBef>
                <a:spcPts val="0"/>
              </a:spcBef>
              <a:spcAft>
                <a:spcPts val="0"/>
              </a:spcAft>
              <a:buClrTx/>
              <a:buSzTx/>
              <a:buFont typeface="Arial"/>
              <a:buChar char="•"/>
              <a:tabLst>
                <a:tab pos="241935" algn="l"/>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PPE </a:t>
            </a:r>
            <a:r>
              <a:rPr kumimoji="0" sz="2800" b="0" i="0" u="none" strike="noStrike" kern="1200" cap="none" spc="-25" normalizeH="0" baseline="0" noProof="0" dirty="0">
                <a:ln>
                  <a:noFill/>
                </a:ln>
                <a:solidFill>
                  <a:prstClr val="black"/>
                </a:solidFill>
                <a:effectLst/>
                <a:uLnTx/>
                <a:uFillTx/>
                <a:latin typeface="Calibri"/>
                <a:ea typeface="+mn-ea"/>
                <a:cs typeface="Calibri"/>
              </a:rPr>
              <a:t>posters </a:t>
            </a:r>
            <a:r>
              <a:rPr kumimoji="0" sz="2800" b="0" i="0" u="none" strike="noStrike" kern="1200" cap="none" spc="-20" normalizeH="0" baseline="0" noProof="0" dirty="0">
                <a:ln>
                  <a:noFill/>
                </a:ln>
                <a:solidFill>
                  <a:prstClr val="black"/>
                </a:solidFill>
                <a:effectLst/>
                <a:uLnTx/>
                <a:uFillTx/>
                <a:latin typeface="Calibri"/>
                <a:ea typeface="+mn-ea"/>
                <a:cs typeface="Calibri"/>
              </a:rPr>
              <a:t>are  </a:t>
            </a:r>
            <a:r>
              <a:rPr kumimoji="0" sz="2800" b="0" i="0" u="none" strike="noStrike" kern="1200" cap="none" spc="-15" normalizeH="0" baseline="0" noProof="0" dirty="0">
                <a:ln>
                  <a:noFill/>
                </a:ln>
                <a:solidFill>
                  <a:prstClr val="black"/>
                </a:solidFill>
                <a:effectLst/>
                <a:uLnTx/>
                <a:uFillTx/>
                <a:latin typeface="Calibri"/>
                <a:ea typeface="+mn-ea"/>
                <a:cs typeface="Calibri"/>
              </a:rPr>
              <a:t>available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241300" marR="5080" lvl="0" indent="-228600" algn="l" defTabSz="914400" rtl="0" eaLnBrk="1" fontAlgn="auto" latinLnBrk="0" hangingPunct="1">
              <a:lnSpc>
                <a:spcPts val="3020"/>
              </a:lnSpc>
              <a:spcBef>
                <a:spcPts val="1015"/>
              </a:spcBef>
              <a:spcAft>
                <a:spcPts val="0"/>
              </a:spcAft>
              <a:buClrTx/>
              <a:buSzTx/>
              <a:buFont typeface="Arial"/>
              <a:buChar char="•"/>
              <a:tabLst>
                <a:tab pos="241935" algn="l"/>
              </a:tabLst>
              <a:defRPr/>
            </a:pPr>
            <a:r>
              <a:rPr kumimoji="0" sz="2800" b="0" i="0" u="none" strike="noStrike" kern="1200" cap="none" spc="-130" normalizeH="0" baseline="0" noProof="0" dirty="0">
                <a:ln>
                  <a:noFill/>
                </a:ln>
                <a:solidFill>
                  <a:prstClr val="black"/>
                </a:solidFill>
                <a:effectLst/>
                <a:uLnTx/>
                <a:uFillTx/>
                <a:latin typeface="Calibri"/>
                <a:ea typeface="+mn-ea"/>
                <a:cs typeface="Calibri"/>
              </a:rPr>
              <a:t>To </a:t>
            </a:r>
            <a:r>
              <a:rPr kumimoji="0" sz="2800" b="0" i="0" u="none" strike="noStrike" kern="1200" cap="none" spc="-5" normalizeH="0" baseline="0" noProof="0" dirty="0">
                <a:ln>
                  <a:noFill/>
                </a:ln>
                <a:solidFill>
                  <a:prstClr val="black"/>
                </a:solidFill>
                <a:effectLst/>
                <a:uLnTx/>
                <a:uFillTx/>
                <a:latin typeface="Calibri"/>
                <a:ea typeface="+mn-ea"/>
                <a:cs typeface="Calibri"/>
              </a:rPr>
              <a:t>be </a:t>
            </a:r>
            <a:r>
              <a:rPr kumimoji="0" sz="2800" b="0" i="0" u="none" strike="noStrike" kern="1200" cap="none" spc="-10" normalizeH="0" baseline="0" noProof="0" dirty="0">
                <a:ln>
                  <a:noFill/>
                </a:ln>
                <a:solidFill>
                  <a:prstClr val="black"/>
                </a:solidFill>
                <a:effectLst/>
                <a:uLnTx/>
                <a:uFillTx/>
                <a:latin typeface="Calibri"/>
                <a:ea typeface="+mn-ea"/>
                <a:cs typeface="Calibri"/>
              </a:rPr>
              <a:t>placed </a:t>
            </a:r>
            <a:r>
              <a:rPr kumimoji="0" sz="2800" b="0" i="0" u="none" strike="noStrike" kern="1200" cap="none" spc="-5" normalizeH="0" baseline="0" noProof="0" dirty="0">
                <a:ln>
                  <a:noFill/>
                </a:ln>
                <a:solidFill>
                  <a:prstClr val="black"/>
                </a:solidFill>
                <a:effectLst/>
                <a:uLnTx/>
                <a:uFillTx/>
                <a:latin typeface="Calibri"/>
                <a:ea typeface="+mn-ea"/>
                <a:cs typeface="Calibri"/>
              </a:rPr>
              <a:t>in  </a:t>
            </a:r>
            <a:r>
              <a:rPr kumimoji="0" sz="2800" b="0" i="0" u="none" strike="noStrike" kern="1200" cap="none" spc="-10" normalizeH="0" baseline="0" noProof="0" dirty="0">
                <a:ln>
                  <a:noFill/>
                </a:ln>
                <a:solidFill>
                  <a:prstClr val="black"/>
                </a:solidFill>
                <a:effectLst/>
                <a:uLnTx/>
                <a:uFillTx/>
                <a:latin typeface="Calibri"/>
                <a:ea typeface="+mn-ea"/>
                <a:cs typeface="Calibri"/>
              </a:rPr>
              <a:t>PPE </a:t>
            </a:r>
            <a:r>
              <a:rPr kumimoji="0" sz="2800" b="0" i="0" u="none" strike="noStrike" kern="1200" cap="none" spc="-25" normalizeH="0" baseline="0" noProof="0" dirty="0">
                <a:ln>
                  <a:noFill/>
                </a:ln>
                <a:solidFill>
                  <a:prstClr val="black"/>
                </a:solidFill>
                <a:effectLst/>
                <a:uLnTx/>
                <a:uFillTx/>
                <a:latin typeface="Calibri"/>
                <a:ea typeface="+mn-ea"/>
                <a:cs typeface="Calibri"/>
              </a:rPr>
              <a:t>storage  </a:t>
            </a:r>
            <a:r>
              <a:rPr kumimoji="0" sz="2800" b="0" i="0" u="none" strike="noStrike" kern="1200" cap="none" spc="-10" normalizeH="0" baseline="0" noProof="0" dirty="0">
                <a:ln>
                  <a:noFill/>
                </a:ln>
                <a:solidFill>
                  <a:prstClr val="black"/>
                </a:solidFill>
                <a:effectLst/>
                <a:uLnTx/>
                <a:uFillTx/>
                <a:latin typeface="Calibri"/>
                <a:ea typeface="+mn-ea"/>
                <a:cs typeface="Calibri"/>
              </a:rPr>
              <a:t>locations, </a:t>
            </a:r>
            <a:r>
              <a:rPr kumimoji="0" sz="2800" b="0" i="0" u="none" strike="noStrike" kern="1200" cap="none" spc="-15" normalizeH="0" baseline="0" noProof="0" dirty="0">
                <a:ln>
                  <a:noFill/>
                </a:ln>
                <a:solidFill>
                  <a:prstClr val="black"/>
                </a:solidFill>
                <a:effectLst/>
                <a:uLnTx/>
                <a:uFillTx/>
                <a:latin typeface="Calibri"/>
                <a:ea typeface="+mn-ea"/>
                <a:cs typeface="Calibri"/>
              </a:rPr>
              <a:t>training  </a:t>
            </a:r>
            <a:r>
              <a:rPr kumimoji="0" sz="2800" b="0" i="0" u="none" strike="noStrike" kern="1200" cap="none" spc="-20" normalizeH="0" baseline="0" noProof="0" dirty="0">
                <a:ln>
                  <a:noFill/>
                </a:ln>
                <a:solidFill>
                  <a:prstClr val="black"/>
                </a:solidFill>
                <a:effectLst/>
                <a:uLnTx/>
                <a:uFillTx/>
                <a:latin typeface="Calibri"/>
                <a:ea typeface="+mn-ea"/>
                <a:cs typeface="Calibri"/>
              </a:rPr>
              <a:t>rooms</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5250179" y="92963"/>
            <a:ext cx="5932932" cy="676503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42671" y="74676"/>
            <a:ext cx="923544" cy="110185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0960607" y="39623"/>
            <a:ext cx="1129283" cy="125425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14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063" y="295656"/>
            <a:ext cx="545591" cy="19776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1618488" y="295656"/>
            <a:ext cx="0" cy="2846705"/>
          </a:xfrm>
          <a:custGeom>
            <a:avLst/>
            <a:gdLst/>
            <a:ahLst/>
            <a:cxnLst/>
            <a:rect l="l" t="t" r="r" b="b"/>
            <a:pathLst>
              <a:path h="2846705">
                <a:moveTo>
                  <a:pt x="0" y="0"/>
                </a:moveTo>
                <a:lnTo>
                  <a:pt x="0" y="2846324"/>
                </a:lnTo>
              </a:path>
            </a:pathLst>
          </a:custGeom>
          <a:ln w="15240">
            <a:solidFill>
              <a:srgbClr val="E60D2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11039856" y="0"/>
            <a:ext cx="1152143" cy="62636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2109470" y="272491"/>
            <a:ext cx="5361939" cy="67086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109470" y="876553"/>
            <a:ext cx="2261616" cy="67056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109470" y="1531874"/>
            <a:ext cx="161544" cy="15240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190242" y="1531874"/>
            <a:ext cx="765809" cy="152400"/>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2904998" y="1531874"/>
            <a:ext cx="164592" cy="152400"/>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2987294" y="1531874"/>
            <a:ext cx="1311529" cy="152400"/>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4241927" y="1531874"/>
            <a:ext cx="158496" cy="15240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4321175" y="1531874"/>
            <a:ext cx="232410" cy="152400"/>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4507103" y="1531874"/>
            <a:ext cx="158496" cy="15240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4586351" y="1531874"/>
            <a:ext cx="600151" cy="152400"/>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5131942" y="1531874"/>
            <a:ext cx="680847" cy="152400"/>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5762878" y="1531874"/>
            <a:ext cx="173736" cy="152400"/>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5849746" y="1531874"/>
            <a:ext cx="521208" cy="152400"/>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10805159" y="0"/>
            <a:ext cx="1386840" cy="646430"/>
          </a:xfrm>
          <a:custGeom>
            <a:avLst/>
            <a:gdLst/>
            <a:ahLst/>
            <a:cxnLst/>
            <a:rect l="l" t="t" r="r" b="b"/>
            <a:pathLst>
              <a:path w="1386840" h="646430">
                <a:moveTo>
                  <a:pt x="0" y="646176"/>
                </a:moveTo>
                <a:lnTo>
                  <a:pt x="1386840" y="646176"/>
                </a:lnTo>
                <a:lnTo>
                  <a:pt x="1386840" y="0"/>
                </a:lnTo>
                <a:lnTo>
                  <a:pt x="0" y="0"/>
                </a:lnTo>
                <a:lnTo>
                  <a:pt x="0" y="64617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p:nvPr/>
        </p:nvSpPr>
        <p:spPr>
          <a:xfrm>
            <a:off x="10085831" y="83819"/>
            <a:ext cx="2026920" cy="2420112"/>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p:nvPr/>
        </p:nvSpPr>
        <p:spPr>
          <a:xfrm>
            <a:off x="153923" y="5265420"/>
            <a:ext cx="1053084" cy="1434084"/>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object 21"/>
          <p:cNvSpPr/>
          <p:nvPr/>
        </p:nvSpPr>
        <p:spPr>
          <a:xfrm>
            <a:off x="4114800" y="1743455"/>
            <a:ext cx="4457700" cy="4956048"/>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572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576" y="71627"/>
            <a:ext cx="763524" cy="90982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105655" y="6137146"/>
            <a:ext cx="8086343" cy="6751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11064240" y="18288"/>
            <a:ext cx="1127759" cy="125425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txBox="1"/>
          <p:nvPr/>
        </p:nvSpPr>
        <p:spPr>
          <a:xfrm>
            <a:off x="916939" y="2611246"/>
            <a:ext cx="10295890" cy="5734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In the </a:t>
            </a:r>
            <a:r>
              <a:rPr kumimoji="0" sz="1800" b="0" i="0" u="none" strike="noStrike" kern="1200" cap="none" spc="-10" normalizeH="0" baseline="0" noProof="0" dirty="0">
                <a:ln>
                  <a:noFill/>
                </a:ln>
                <a:solidFill>
                  <a:prstClr val="black"/>
                </a:solidFill>
                <a:effectLst/>
                <a:uLnTx/>
                <a:uFillTx/>
                <a:latin typeface="Calibri"/>
                <a:ea typeface="+mn-ea"/>
                <a:cs typeface="Calibri"/>
              </a:rPr>
              <a:t>last </a:t>
            </a:r>
            <a:r>
              <a:rPr kumimoji="0" sz="1800" b="0" i="0" u="none" strike="noStrike" kern="1200" cap="none" spc="0" normalizeH="0" baseline="0" noProof="0" dirty="0">
                <a:ln>
                  <a:noFill/>
                </a:ln>
                <a:solidFill>
                  <a:prstClr val="black"/>
                </a:solidFill>
                <a:effectLst/>
                <a:uLnTx/>
                <a:uFillTx/>
                <a:latin typeface="Calibri"/>
                <a:ea typeface="+mn-ea"/>
                <a:cs typeface="Calibri"/>
              </a:rPr>
              <a:t>5 </a:t>
            </a:r>
            <a:r>
              <a:rPr kumimoji="0" sz="1800" b="0" i="0" u="none" strike="noStrike" kern="1200" cap="none" spc="-15" normalizeH="0" baseline="0" noProof="0" dirty="0">
                <a:ln>
                  <a:noFill/>
                </a:ln>
                <a:solidFill>
                  <a:prstClr val="black"/>
                </a:solidFill>
                <a:effectLst/>
                <a:uLnTx/>
                <a:uFillTx/>
                <a:latin typeface="Calibri"/>
                <a:ea typeface="+mn-ea"/>
                <a:cs typeface="Calibri"/>
              </a:rPr>
              <a:t>years, </a:t>
            </a:r>
            <a:r>
              <a:rPr kumimoji="0" sz="1800" b="0" i="0" u="none" strike="noStrike" kern="1200" cap="none" spc="-10" normalizeH="0" baseline="0" noProof="0" dirty="0">
                <a:ln>
                  <a:noFill/>
                </a:ln>
                <a:solidFill>
                  <a:prstClr val="black"/>
                </a:solidFill>
                <a:effectLst/>
                <a:uLnTx/>
                <a:uFillTx/>
                <a:latin typeface="Calibri"/>
                <a:ea typeface="+mn-ea"/>
                <a:cs typeface="Calibri"/>
              </a:rPr>
              <a:t>how many </a:t>
            </a:r>
            <a:r>
              <a:rPr kumimoji="0" sz="1800" b="0" i="0" u="none" strike="noStrike" kern="1200" cap="none" spc="-5" normalizeH="0" baseline="0" noProof="0" dirty="0">
                <a:ln>
                  <a:noFill/>
                </a:ln>
                <a:solidFill>
                  <a:prstClr val="black"/>
                </a:solidFill>
                <a:effectLst/>
                <a:uLnTx/>
                <a:uFillTx/>
                <a:latin typeface="Calibri"/>
                <a:ea typeface="+mn-ea"/>
                <a:cs typeface="Calibri"/>
              </a:rPr>
              <a:t>people in </a:t>
            </a:r>
            <a:r>
              <a:rPr kumimoji="0" sz="1800" b="0" i="0" u="none" strike="noStrike" kern="1200" cap="none" spc="0" normalizeH="0" baseline="0" noProof="0" dirty="0">
                <a:ln>
                  <a:noFill/>
                </a:ln>
                <a:solidFill>
                  <a:prstClr val="black"/>
                </a:solidFill>
                <a:effectLst/>
                <a:uLnTx/>
                <a:uFillTx/>
                <a:latin typeface="Calibri"/>
                <a:ea typeface="+mn-ea"/>
                <a:cs typeface="Calibri"/>
              </a:rPr>
              <a:t>the </a:t>
            </a:r>
            <a:r>
              <a:rPr kumimoji="0" sz="1800" b="0" i="0" u="none" strike="noStrike" kern="1200" cap="none" spc="-10" normalizeH="0" baseline="0" noProof="0" dirty="0">
                <a:ln>
                  <a:noFill/>
                </a:ln>
                <a:solidFill>
                  <a:prstClr val="black"/>
                </a:solidFill>
                <a:effectLst/>
                <a:uLnTx/>
                <a:uFillTx/>
                <a:latin typeface="Calibri"/>
                <a:ea typeface="+mn-ea"/>
                <a:cs typeface="Calibri"/>
              </a:rPr>
              <a:t>room </a:t>
            </a:r>
            <a:r>
              <a:rPr kumimoji="0" sz="1800" b="0" i="0" u="none" strike="noStrike" kern="1200" cap="none" spc="-15" normalizeH="0" baseline="0" noProof="0" dirty="0">
                <a:ln>
                  <a:noFill/>
                </a:ln>
                <a:solidFill>
                  <a:prstClr val="black"/>
                </a:solidFill>
                <a:effectLst/>
                <a:uLnTx/>
                <a:uFillTx/>
                <a:latin typeface="Calibri"/>
                <a:ea typeface="+mn-ea"/>
                <a:cs typeface="Calibri"/>
              </a:rPr>
              <a:t>have </a:t>
            </a:r>
            <a:r>
              <a:rPr kumimoji="0" sz="1800" b="0" i="0" u="none" strike="noStrike" kern="1200" cap="none" spc="0" normalizeH="0" baseline="0" noProof="0" dirty="0">
                <a:ln>
                  <a:noFill/>
                </a:ln>
                <a:solidFill>
                  <a:prstClr val="black"/>
                </a:solidFill>
                <a:effectLst/>
                <a:uLnTx/>
                <a:uFillTx/>
                <a:latin typeface="Calibri"/>
                <a:ea typeface="+mn-ea"/>
                <a:cs typeface="Calibri"/>
              </a:rPr>
              <a:t>been </a:t>
            </a:r>
            <a:r>
              <a:rPr kumimoji="0" sz="1800" b="0" i="0" u="none" strike="noStrike" kern="1200" cap="none" spc="-10" normalizeH="0" baseline="0" noProof="0" dirty="0">
                <a:ln>
                  <a:noFill/>
                </a:ln>
                <a:solidFill>
                  <a:prstClr val="black"/>
                </a:solidFill>
                <a:effectLst/>
                <a:uLnTx/>
                <a:uFillTx/>
                <a:latin typeface="Calibri"/>
                <a:ea typeface="+mn-ea"/>
                <a:cs typeface="Calibri"/>
              </a:rPr>
              <a:t>involved </a:t>
            </a:r>
            <a:r>
              <a:rPr kumimoji="0" sz="1800" b="0" i="0" u="none" strike="noStrike" kern="1200" cap="none" spc="-5" normalizeH="0" baseline="0" noProof="0" dirty="0">
                <a:ln>
                  <a:noFill/>
                </a:ln>
                <a:solidFill>
                  <a:prstClr val="black"/>
                </a:solidFill>
                <a:effectLst/>
                <a:uLnTx/>
                <a:uFillTx/>
                <a:latin typeface="Calibri"/>
                <a:ea typeface="+mn-ea"/>
                <a:cs typeface="Calibri"/>
              </a:rPr>
              <a:t>with </a:t>
            </a:r>
            <a:r>
              <a:rPr kumimoji="0" sz="1800" b="0" i="0" u="none" strike="noStrike" kern="1200" cap="none" spc="-10" normalizeH="0" baseline="0" noProof="0" dirty="0">
                <a:ln>
                  <a:noFill/>
                </a:ln>
                <a:solidFill>
                  <a:prstClr val="black"/>
                </a:solidFill>
                <a:effectLst/>
                <a:uLnTx/>
                <a:uFillTx/>
                <a:latin typeface="Calibri"/>
                <a:ea typeface="+mn-ea"/>
                <a:cs typeface="Calibri"/>
              </a:rPr>
              <a:t>structural firefighting </a:t>
            </a:r>
            <a:r>
              <a:rPr kumimoji="0" sz="1800" b="0" i="0" u="none" strike="noStrike" kern="1200" cap="none" spc="-5" normalizeH="0" baseline="0" noProof="0" dirty="0">
                <a:ln>
                  <a:noFill/>
                </a:ln>
                <a:solidFill>
                  <a:prstClr val="black"/>
                </a:solidFill>
                <a:effectLst/>
                <a:uLnTx/>
                <a:uFillTx/>
                <a:latin typeface="Calibri"/>
                <a:ea typeface="+mn-ea"/>
                <a:cs typeface="Calibri"/>
              </a:rPr>
              <a:t>either</a:t>
            </a:r>
            <a:r>
              <a:rPr kumimoji="0" sz="1800" b="0" i="0" u="none" strike="noStrike" kern="1200" cap="none" spc="30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through</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6413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training </a:t>
            </a:r>
            <a:r>
              <a:rPr kumimoji="0" sz="1800" b="0" i="0" u="none" strike="noStrike" kern="1200" cap="none" spc="-5" normalizeH="0" baseline="0" noProof="0" dirty="0">
                <a:ln>
                  <a:noFill/>
                </a:ln>
                <a:solidFill>
                  <a:prstClr val="black"/>
                </a:solidFill>
                <a:effectLst/>
                <a:uLnTx/>
                <a:uFillTx/>
                <a:latin typeface="Calibri"/>
                <a:ea typeface="+mn-ea"/>
                <a:cs typeface="Calibri"/>
              </a:rPr>
              <a:t>or </a:t>
            </a:r>
            <a:r>
              <a:rPr kumimoji="0" sz="1800" b="0" i="0" u="none" strike="noStrike" kern="1200" cap="none" spc="-10" normalizeH="0" baseline="0" noProof="0" dirty="0">
                <a:ln>
                  <a:noFill/>
                </a:ln>
                <a:solidFill>
                  <a:prstClr val="black"/>
                </a:solidFill>
                <a:effectLst/>
                <a:uLnTx/>
                <a:uFillTx/>
                <a:latin typeface="Calibri"/>
                <a:ea typeface="+mn-ea"/>
                <a:cs typeface="Calibri"/>
              </a:rPr>
              <a:t>real </a:t>
            </a:r>
            <a:r>
              <a:rPr kumimoji="0" sz="1800" b="0" i="0" u="none" strike="noStrike" kern="1200" cap="none" spc="-5" normalizeH="0" baseline="0" noProof="0" dirty="0">
                <a:ln>
                  <a:noFill/>
                </a:ln>
                <a:solidFill>
                  <a:prstClr val="black"/>
                </a:solidFill>
                <a:effectLst/>
                <a:uLnTx/>
                <a:uFillTx/>
                <a:latin typeface="Calibri"/>
                <a:ea typeface="+mn-ea"/>
                <a:cs typeface="Calibri"/>
              </a:rPr>
              <a:t>incidents? </a:t>
            </a:r>
            <a:r>
              <a:rPr kumimoji="0" sz="1800" b="0" i="0" u="none" strike="noStrike" kern="1200" cap="none" spc="0" normalizeH="0" baseline="0" noProof="0" dirty="0">
                <a:ln>
                  <a:noFill/>
                </a:ln>
                <a:solidFill>
                  <a:prstClr val="black"/>
                </a:solidFill>
                <a:effectLst/>
                <a:uLnTx/>
                <a:uFillTx/>
                <a:latin typeface="Calibri"/>
                <a:ea typeface="+mn-ea"/>
                <a:cs typeface="Calibri"/>
              </a:rPr>
              <a:t>E.g. </a:t>
            </a:r>
            <a:r>
              <a:rPr kumimoji="0" sz="1800" b="0" i="0" u="none" strike="noStrike" kern="1200" cap="none" spc="-5" normalizeH="0" baseline="0" noProof="0" dirty="0">
                <a:ln>
                  <a:noFill/>
                </a:ln>
                <a:solidFill>
                  <a:prstClr val="black"/>
                </a:solidFill>
                <a:effectLst/>
                <a:uLnTx/>
                <a:uFillTx/>
                <a:latin typeface="Calibri"/>
                <a:ea typeface="+mn-ea"/>
                <a:cs typeface="Calibri"/>
              </a:rPr>
              <a:t>haul truck or digger </a:t>
            </a:r>
            <a:r>
              <a:rPr kumimoji="0" sz="1800" b="0" i="0" u="none" strike="noStrike" kern="1200" cap="none" spc="-10" normalizeH="0" baseline="0" noProof="0" dirty="0">
                <a:ln>
                  <a:noFill/>
                </a:ln>
                <a:solidFill>
                  <a:prstClr val="black"/>
                </a:solidFill>
                <a:effectLst/>
                <a:uLnTx/>
                <a:uFillTx/>
                <a:latin typeface="Calibri"/>
                <a:ea typeface="+mn-ea"/>
                <a:cs typeface="Calibri"/>
              </a:rPr>
              <a:t>fire, </a:t>
            </a:r>
            <a:r>
              <a:rPr kumimoji="0" sz="1800" b="0" i="0" u="none" strike="noStrike" kern="1200" cap="none" spc="-5" normalizeH="0" baseline="0" noProof="0" dirty="0">
                <a:ln>
                  <a:noFill/>
                </a:ln>
                <a:solidFill>
                  <a:prstClr val="black"/>
                </a:solidFill>
                <a:effectLst/>
                <a:uLnTx/>
                <a:uFillTx/>
                <a:latin typeface="Calibri"/>
                <a:ea typeface="+mn-ea"/>
                <a:cs typeface="Calibri"/>
              </a:rPr>
              <a:t>donger </a:t>
            </a:r>
            <a:r>
              <a:rPr kumimoji="0" sz="1800" b="0" i="0" u="none" strike="noStrike" kern="1200" cap="none" spc="-10" normalizeH="0" baseline="0" noProof="0" dirty="0">
                <a:ln>
                  <a:noFill/>
                </a:ln>
                <a:solidFill>
                  <a:prstClr val="black"/>
                </a:solidFill>
                <a:effectLst/>
                <a:uLnTx/>
                <a:uFillTx/>
                <a:latin typeface="Calibri"/>
                <a:ea typeface="+mn-ea"/>
                <a:cs typeface="Calibri"/>
              </a:rPr>
              <a:t>fire, </a:t>
            </a:r>
            <a:r>
              <a:rPr kumimoji="0" sz="1800" b="0" i="0" u="none" strike="noStrike" kern="1200" cap="none" spc="-5" normalizeH="0" baseline="0" noProof="0" dirty="0">
                <a:ln>
                  <a:noFill/>
                </a:ln>
                <a:solidFill>
                  <a:prstClr val="black"/>
                </a:solidFill>
                <a:effectLst/>
                <a:uLnTx/>
                <a:uFillTx/>
                <a:latin typeface="Calibri"/>
                <a:ea typeface="+mn-ea"/>
                <a:cs typeface="Calibri"/>
              </a:rPr>
              <a:t>vehicle</a:t>
            </a:r>
            <a:r>
              <a:rPr kumimoji="0" sz="1800" b="0" i="0" u="none" strike="noStrike" kern="1200" cap="none" spc="21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fires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97085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576" y="71627"/>
            <a:ext cx="763524" cy="90982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105655" y="6137146"/>
            <a:ext cx="8086343" cy="6751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11064240" y="18288"/>
            <a:ext cx="1127759" cy="12542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966216" y="1175003"/>
            <a:ext cx="5268468" cy="221894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txBox="1">
            <a:spLocks noGrp="1"/>
          </p:cNvSpPr>
          <p:nvPr>
            <p:ph type="title"/>
          </p:nvPr>
        </p:nvSpPr>
        <p:spPr>
          <a:xfrm>
            <a:off x="5129910" y="490728"/>
            <a:ext cx="1589405" cy="299085"/>
          </a:xfrm>
          <a:prstGeom prst="rect">
            <a:avLst/>
          </a:prstGeom>
        </p:spPr>
        <p:txBody>
          <a:bodyPr vert="horz" wrap="square" lIns="0" tIns="0" rIns="0" bIns="0" rtlCol="0">
            <a:spAutoFit/>
          </a:bodyPr>
          <a:lstStyle/>
          <a:p>
            <a:pPr marL="12700">
              <a:lnSpc>
                <a:spcPct val="100000"/>
              </a:lnSpc>
            </a:pPr>
            <a:r>
              <a:rPr sz="1800" spc="-10" dirty="0"/>
              <a:t>Historical</a:t>
            </a:r>
            <a:r>
              <a:rPr sz="1800" spc="-50" dirty="0"/>
              <a:t> </a:t>
            </a:r>
            <a:r>
              <a:rPr sz="1800" spc="-10" dirty="0"/>
              <a:t>photos</a:t>
            </a:r>
            <a:endParaRPr sz="1800"/>
          </a:p>
        </p:txBody>
      </p:sp>
      <p:sp>
        <p:nvSpPr>
          <p:cNvPr id="10" name="object 10"/>
          <p:cNvSpPr/>
          <p:nvPr/>
        </p:nvSpPr>
        <p:spPr>
          <a:xfrm>
            <a:off x="4651121" y="3249218"/>
            <a:ext cx="3703637" cy="3120974"/>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1047356" y="3417138"/>
            <a:ext cx="3914787" cy="297566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7956550" y="997280"/>
            <a:ext cx="3251949" cy="5024983"/>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13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576" y="71627"/>
            <a:ext cx="763524" cy="90982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105655" y="6137146"/>
            <a:ext cx="8086343" cy="6751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11064240" y="0"/>
            <a:ext cx="1127759" cy="125425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txBox="1"/>
          <p:nvPr/>
        </p:nvSpPr>
        <p:spPr>
          <a:xfrm>
            <a:off x="1939289" y="1989073"/>
            <a:ext cx="7940675" cy="112141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Generally</a:t>
            </a:r>
            <a:r>
              <a:rPr kumimoji="0" sz="1800" b="0" i="0" u="none" strike="noStrike" kern="1200" cap="none" spc="-5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speaking</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Emergency </a:t>
            </a:r>
            <a:r>
              <a:rPr kumimoji="0" sz="1800" b="0" i="0" u="none" strike="noStrike" kern="1200" cap="none" spc="-5" normalizeH="0" baseline="0" noProof="0" dirty="0">
                <a:ln>
                  <a:noFill/>
                </a:ln>
                <a:solidFill>
                  <a:prstClr val="black"/>
                </a:solidFill>
                <a:effectLst/>
                <a:uLnTx/>
                <a:uFillTx/>
                <a:latin typeface="Calibri"/>
                <a:ea typeface="+mn-ea"/>
                <a:cs typeface="Calibri"/>
              </a:rPr>
              <a:t>Services </a:t>
            </a:r>
            <a:r>
              <a:rPr kumimoji="0" sz="1800" b="0" i="0" u="none" strike="noStrike" kern="1200" cap="none" spc="-10" normalizeH="0" baseline="0" noProof="0" dirty="0">
                <a:ln>
                  <a:noFill/>
                </a:ln>
                <a:solidFill>
                  <a:prstClr val="black"/>
                </a:solidFill>
                <a:effectLst/>
                <a:uLnTx/>
                <a:uFillTx/>
                <a:latin typeface="Calibri"/>
                <a:ea typeface="+mn-ea"/>
                <a:cs typeface="Calibri"/>
              </a:rPr>
              <a:t>personnel are </a:t>
            </a:r>
            <a:r>
              <a:rPr kumimoji="0" sz="1800" b="0" i="0" u="none" strike="noStrike" kern="1200" cap="none" spc="0" normalizeH="0" baseline="0" noProof="0" dirty="0">
                <a:ln>
                  <a:noFill/>
                </a:ln>
                <a:solidFill>
                  <a:prstClr val="black"/>
                </a:solidFill>
                <a:effectLst/>
                <a:uLnTx/>
                <a:uFillTx/>
                <a:latin typeface="Calibri"/>
                <a:ea typeface="+mn-ea"/>
                <a:cs typeface="Calibri"/>
              </a:rPr>
              <a:t>very </a:t>
            </a:r>
            <a:r>
              <a:rPr kumimoji="0" sz="1800" b="0" i="0" u="none" strike="noStrike" kern="1200" cap="none" spc="-5" normalizeH="0" baseline="0" noProof="0" dirty="0">
                <a:ln>
                  <a:noFill/>
                </a:ln>
                <a:solidFill>
                  <a:prstClr val="black"/>
                </a:solidFill>
                <a:effectLst/>
                <a:uLnTx/>
                <a:uFillTx/>
                <a:latin typeface="Calibri"/>
                <a:ea typeface="+mn-ea"/>
                <a:cs typeface="Calibri"/>
              </a:rPr>
              <a:t>good </a:t>
            </a:r>
            <a:r>
              <a:rPr kumimoji="0" sz="1800" b="0" i="0" u="none" strike="noStrike" kern="1200" cap="none" spc="-10" normalizeH="0" baseline="0" noProof="0" dirty="0">
                <a:ln>
                  <a:noFill/>
                </a:ln>
                <a:solidFill>
                  <a:prstClr val="black"/>
                </a:solidFill>
                <a:effectLst/>
                <a:uLnTx/>
                <a:uFillTx/>
                <a:latin typeface="Calibri"/>
                <a:ea typeface="+mn-ea"/>
                <a:cs typeface="Calibri"/>
              </a:rPr>
              <a:t>at </a:t>
            </a:r>
            <a:r>
              <a:rPr kumimoji="0" sz="1800" b="0" i="0" u="none" strike="noStrike" kern="1200" cap="none" spc="0" normalizeH="0" baseline="0" noProof="0" dirty="0">
                <a:ln>
                  <a:noFill/>
                </a:ln>
                <a:solidFill>
                  <a:prstClr val="black"/>
                </a:solidFill>
                <a:effectLst/>
                <a:uLnTx/>
                <a:uFillTx/>
                <a:latin typeface="Calibri"/>
                <a:ea typeface="+mn-ea"/>
                <a:cs typeface="Calibri"/>
              </a:rPr>
              <a:t>managing the </a:t>
            </a:r>
            <a:r>
              <a:rPr kumimoji="0" sz="1800" b="0" i="0" u="none" strike="noStrike" kern="1200" cap="none" spc="-10" normalizeH="0" baseline="0" noProof="0" dirty="0">
                <a:ln>
                  <a:noFill/>
                </a:ln>
                <a:solidFill>
                  <a:prstClr val="black"/>
                </a:solidFill>
                <a:effectLst/>
                <a:uLnTx/>
                <a:uFillTx/>
                <a:latin typeface="Calibri"/>
                <a:ea typeface="+mn-ea"/>
                <a:cs typeface="Calibri"/>
              </a:rPr>
              <a:t>acute </a:t>
            </a:r>
            <a:r>
              <a:rPr kumimoji="0" sz="1800" b="0" i="0" u="none" strike="noStrike" kern="1200" cap="none" spc="-5" normalizeH="0" baseline="0" noProof="0" dirty="0">
                <a:ln>
                  <a:noFill/>
                </a:ln>
                <a:solidFill>
                  <a:prstClr val="black"/>
                </a:solidFill>
                <a:effectLst/>
                <a:uLnTx/>
                <a:uFillTx/>
                <a:latin typeface="Calibri"/>
                <a:ea typeface="+mn-ea"/>
                <a:cs typeface="Calibri"/>
              </a:rPr>
              <a:t>risks </a:t>
            </a:r>
            <a:r>
              <a:rPr kumimoji="0" sz="1800" b="0" i="0" u="none" strike="noStrike" kern="1200" cap="none" spc="-10" normalizeH="0" baseline="0" noProof="0" dirty="0">
                <a:ln>
                  <a:noFill/>
                </a:ln>
                <a:solidFill>
                  <a:prstClr val="black"/>
                </a:solidFill>
                <a:effectLst/>
                <a:uLnTx/>
                <a:uFillTx/>
                <a:latin typeface="Calibri"/>
                <a:ea typeface="+mn-ea"/>
                <a:cs typeface="Calibri"/>
              </a:rPr>
              <a:t>at</a:t>
            </a:r>
            <a:r>
              <a:rPr kumimoji="0" sz="1800" b="0" i="0" u="none" strike="noStrike" kern="1200" cap="none" spc="14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incidents.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1" u="none" strike="noStrike" kern="1200" cap="none" spc="-5" normalizeH="0" baseline="0" noProof="0" dirty="0">
                <a:ln>
                  <a:noFill/>
                </a:ln>
                <a:solidFill>
                  <a:prstClr val="black"/>
                </a:solidFill>
                <a:effectLst/>
                <a:uLnTx/>
                <a:uFillTx/>
                <a:latin typeface="Calibri"/>
                <a:ea typeface="+mn-ea"/>
                <a:cs typeface="Calibri"/>
              </a:rPr>
              <a:t>E.g. Fire,</a:t>
            </a:r>
            <a:r>
              <a:rPr kumimoji="0" sz="1800" b="0" i="1" u="none" strike="noStrike" kern="1200" cap="none" spc="-75" normalizeH="0" baseline="0" noProof="0" dirty="0">
                <a:ln>
                  <a:noFill/>
                </a:ln>
                <a:solidFill>
                  <a:prstClr val="black"/>
                </a:solidFill>
                <a:effectLst/>
                <a:uLnTx/>
                <a:uFillTx/>
                <a:latin typeface="Calibri"/>
                <a:ea typeface="+mn-ea"/>
                <a:cs typeface="Calibri"/>
              </a:rPr>
              <a:t> </a:t>
            </a:r>
            <a:r>
              <a:rPr kumimoji="0" sz="1800" b="0" i="1" u="none" strike="noStrike" kern="1200" cap="none" spc="-10" normalizeH="0" baseline="0" noProof="0" dirty="0">
                <a:ln>
                  <a:noFill/>
                </a:ln>
                <a:solidFill>
                  <a:prstClr val="black"/>
                </a:solidFill>
                <a:effectLst/>
                <a:uLnTx/>
                <a:uFillTx/>
                <a:latin typeface="Calibri"/>
                <a:ea typeface="+mn-ea"/>
                <a:cs typeface="Calibri"/>
              </a:rPr>
              <a:t>exposures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1939289" y="3909695"/>
            <a:ext cx="6992620" cy="8477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What </a:t>
            </a:r>
            <a:r>
              <a:rPr kumimoji="0" sz="1800" b="0" i="0" u="none" strike="noStrike" kern="1200" cap="none" spc="-10" normalizeH="0" baseline="0" noProof="0" dirty="0">
                <a:ln>
                  <a:noFill/>
                </a:ln>
                <a:solidFill>
                  <a:prstClr val="black"/>
                </a:solidFill>
                <a:effectLst/>
                <a:uLnTx/>
                <a:uFillTx/>
                <a:latin typeface="Calibri"/>
                <a:ea typeface="+mn-ea"/>
                <a:cs typeface="Calibri"/>
              </a:rPr>
              <a:t>we are </a:t>
            </a:r>
            <a:r>
              <a:rPr kumimoji="0" sz="1800" b="0" i="0" u="none" strike="noStrike" kern="1200" cap="none" spc="-5" normalizeH="0" baseline="0" noProof="0" dirty="0">
                <a:ln>
                  <a:noFill/>
                </a:ln>
                <a:solidFill>
                  <a:prstClr val="black"/>
                </a:solidFill>
                <a:effectLst/>
                <a:uLnTx/>
                <a:uFillTx/>
                <a:latin typeface="Calibri"/>
                <a:ea typeface="+mn-ea"/>
                <a:cs typeface="Calibri"/>
              </a:rPr>
              <a:t>not so </a:t>
            </a:r>
            <a:r>
              <a:rPr kumimoji="0" sz="1800" b="0" i="0" u="none" strike="noStrike" kern="1200" cap="none" spc="0" normalizeH="0" baseline="0" noProof="0" dirty="0">
                <a:ln>
                  <a:noFill/>
                </a:ln>
                <a:solidFill>
                  <a:prstClr val="black"/>
                </a:solidFill>
                <a:effectLst/>
                <a:uLnTx/>
                <a:uFillTx/>
                <a:latin typeface="Calibri"/>
                <a:ea typeface="+mn-ea"/>
                <a:cs typeface="Calibri"/>
              </a:rPr>
              <a:t>good </a:t>
            </a:r>
            <a:r>
              <a:rPr kumimoji="0" sz="1800" b="0" i="0" u="none" strike="noStrike" kern="1200" cap="none" spc="-5" normalizeH="0" baseline="0" noProof="0" dirty="0">
                <a:ln>
                  <a:noFill/>
                </a:ln>
                <a:solidFill>
                  <a:prstClr val="black"/>
                </a:solidFill>
                <a:effectLst/>
                <a:uLnTx/>
                <a:uFillTx/>
                <a:latin typeface="Calibri"/>
                <a:ea typeface="+mn-ea"/>
                <a:cs typeface="Calibri"/>
              </a:rPr>
              <a:t>at, is managing </a:t>
            </a:r>
            <a:r>
              <a:rPr kumimoji="0" sz="1800" b="0" i="0" u="none" strike="noStrike" kern="1200" cap="none" spc="0" normalizeH="0" baseline="0" noProof="0" dirty="0">
                <a:ln>
                  <a:noFill/>
                </a:ln>
                <a:solidFill>
                  <a:prstClr val="black"/>
                </a:solidFill>
                <a:effectLst/>
                <a:uLnTx/>
                <a:uFillTx/>
                <a:latin typeface="Calibri"/>
                <a:ea typeface="+mn-ea"/>
                <a:cs typeface="Calibri"/>
              </a:rPr>
              <a:t>the </a:t>
            </a:r>
            <a:r>
              <a:rPr kumimoji="0" sz="1800" b="0" i="0" u="none" strike="noStrike" kern="1200" cap="none" spc="-10" normalizeH="0" baseline="0" noProof="0" dirty="0">
                <a:ln>
                  <a:noFill/>
                </a:ln>
                <a:solidFill>
                  <a:prstClr val="black"/>
                </a:solidFill>
                <a:effectLst/>
                <a:uLnTx/>
                <a:uFillTx/>
                <a:latin typeface="Calibri"/>
                <a:ea typeface="+mn-ea"/>
                <a:cs typeface="Calibri"/>
              </a:rPr>
              <a:t>chronic </a:t>
            </a:r>
            <a:r>
              <a:rPr kumimoji="0" sz="1800" b="0" i="0" u="none" strike="noStrike" kern="1200" cap="none" spc="-5" normalizeH="0" baseline="0" noProof="0" dirty="0">
                <a:ln>
                  <a:noFill/>
                </a:ln>
                <a:solidFill>
                  <a:prstClr val="black"/>
                </a:solidFill>
                <a:effectLst/>
                <a:uLnTx/>
                <a:uFillTx/>
                <a:latin typeface="Calibri"/>
                <a:ea typeface="+mn-ea"/>
                <a:cs typeface="Calibri"/>
              </a:rPr>
              <a:t>risks </a:t>
            </a:r>
            <a:r>
              <a:rPr kumimoji="0" sz="1800" b="0" i="0" u="none" strike="noStrike" kern="1200" cap="none" spc="-10" normalizeH="0" baseline="0" noProof="0" dirty="0">
                <a:ln>
                  <a:noFill/>
                </a:ln>
                <a:solidFill>
                  <a:prstClr val="black"/>
                </a:solidFill>
                <a:effectLst/>
                <a:uLnTx/>
                <a:uFillTx/>
                <a:latin typeface="Calibri"/>
                <a:ea typeface="+mn-ea"/>
                <a:cs typeface="Calibri"/>
              </a:rPr>
              <a:t>at</a:t>
            </a:r>
            <a:r>
              <a:rPr kumimoji="0" sz="1800" b="0" i="0" u="none" strike="noStrike" kern="1200" cap="none" spc="7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incidents.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1" u="none" strike="noStrike" kern="1200" cap="none" spc="-5" normalizeH="0" baseline="0" noProof="0" dirty="0">
                <a:ln>
                  <a:noFill/>
                </a:ln>
                <a:solidFill>
                  <a:prstClr val="black"/>
                </a:solidFill>
                <a:effectLst/>
                <a:uLnTx/>
                <a:uFillTx/>
                <a:latin typeface="Calibri"/>
                <a:ea typeface="+mn-ea"/>
                <a:cs typeface="Calibri"/>
              </a:rPr>
              <a:t>E.g. Long </a:t>
            </a:r>
            <a:r>
              <a:rPr kumimoji="0" sz="1800" b="0" i="1" u="none" strike="noStrike" kern="1200" cap="none" spc="-10" normalizeH="0" baseline="0" noProof="0" dirty="0">
                <a:ln>
                  <a:noFill/>
                </a:ln>
                <a:solidFill>
                  <a:prstClr val="black"/>
                </a:solidFill>
                <a:effectLst/>
                <a:uLnTx/>
                <a:uFillTx/>
                <a:latin typeface="Calibri"/>
                <a:ea typeface="+mn-ea"/>
                <a:cs typeface="Calibri"/>
              </a:rPr>
              <a:t>term </a:t>
            </a:r>
            <a:r>
              <a:rPr kumimoji="0" sz="1800" b="0" i="1" u="none" strike="noStrike" kern="1200" cap="none" spc="-5" normalizeH="0" baseline="0" noProof="0" dirty="0">
                <a:ln>
                  <a:noFill/>
                </a:ln>
                <a:solidFill>
                  <a:prstClr val="black"/>
                </a:solidFill>
                <a:effectLst/>
                <a:uLnTx/>
                <a:uFillTx/>
                <a:latin typeface="Calibri"/>
                <a:ea typeface="+mn-ea"/>
                <a:cs typeface="Calibri"/>
              </a:rPr>
              <a:t>health impacts from </a:t>
            </a:r>
            <a:r>
              <a:rPr kumimoji="0" sz="1800" b="0" i="1" u="none" strike="noStrike" kern="1200" cap="none" spc="-10" normalizeH="0" baseline="0" noProof="0" dirty="0">
                <a:ln>
                  <a:noFill/>
                </a:ln>
                <a:solidFill>
                  <a:prstClr val="black"/>
                </a:solidFill>
                <a:effectLst/>
                <a:uLnTx/>
                <a:uFillTx/>
                <a:latin typeface="Calibri"/>
                <a:ea typeface="+mn-ea"/>
                <a:cs typeface="Calibri"/>
              </a:rPr>
              <a:t>exposure </a:t>
            </a:r>
            <a:r>
              <a:rPr kumimoji="0" sz="1800" b="0" i="1" u="none" strike="noStrike" kern="1200" cap="none" spc="-15" normalizeH="0" baseline="0" noProof="0" dirty="0">
                <a:ln>
                  <a:noFill/>
                </a:ln>
                <a:solidFill>
                  <a:prstClr val="black"/>
                </a:solidFill>
                <a:effectLst/>
                <a:uLnTx/>
                <a:uFillTx/>
                <a:latin typeface="Calibri"/>
                <a:ea typeface="+mn-ea"/>
                <a:cs typeface="Calibri"/>
              </a:rPr>
              <a:t>to </a:t>
            </a:r>
            <a:r>
              <a:rPr kumimoji="0" sz="1800" b="0" i="1" u="none" strike="noStrike" kern="1200" cap="none" spc="-5" normalizeH="0" baseline="0" noProof="0" dirty="0">
                <a:ln>
                  <a:noFill/>
                </a:ln>
                <a:solidFill>
                  <a:prstClr val="black"/>
                </a:solidFill>
                <a:effectLst/>
                <a:uLnTx/>
                <a:uFillTx/>
                <a:latin typeface="Calibri"/>
                <a:ea typeface="+mn-ea"/>
                <a:cs typeface="Calibri"/>
              </a:rPr>
              <a:t>atmospheric</a:t>
            </a:r>
            <a:r>
              <a:rPr kumimoji="0" sz="1800" b="0" i="1" u="none" strike="noStrike" kern="1200" cap="none" spc="95" normalizeH="0" baseline="0" noProof="0" dirty="0">
                <a:ln>
                  <a:noFill/>
                </a:ln>
                <a:solidFill>
                  <a:prstClr val="black"/>
                </a:solidFill>
                <a:effectLst/>
                <a:uLnTx/>
                <a:uFillTx/>
                <a:latin typeface="Calibri"/>
                <a:ea typeface="+mn-ea"/>
                <a:cs typeface="Calibri"/>
              </a:rPr>
              <a:t> </a:t>
            </a:r>
            <a:r>
              <a:rPr kumimoji="0" sz="1800" b="0" i="1" u="none" strike="noStrike" kern="1200" cap="none" spc="-10" normalizeH="0" baseline="0" noProof="0" dirty="0">
                <a:ln>
                  <a:noFill/>
                </a:ln>
                <a:solidFill>
                  <a:prstClr val="black"/>
                </a:solidFill>
                <a:effectLst/>
                <a:uLnTx/>
                <a:uFillTx/>
                <a:latin typeface="Calibri"/>
                <a:ea typeface="+mn-ea"/>
                <a:cs typeface="Calibri"/>
              </a:rPr>
              <a:t>contaminants.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92637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8839" y="412877"/>
            <a:ext cx="5697855" cy="670560"/>
          </a:xfrm>
          <a:prstGeom prst="rect">
            <a:avLst/>
          </a:prstGeom>
        </p:spPr>
        <p:txBody>
          <a:bodyPr vert="horz" wrap="square" lIns="0" tIns="0" rIns="0" bIns="0" rtlCol="0">
            <a:spAutoFit/>
          </a:bodyPr>
          <a:lstStyle/>
          <a:p>
            <a:pPr marL="12700">
              <a:lnSpc>
                <a:spcPct val="100000"/>
              </a:lnSpc>
            </a:pPr>
            <a:r>
              <a:rPr sz="4400" b="0" spc="-10" dirty="0">
                <a:latin typeface="Calibri Light"/>
                <a:cs typeface="Calibri Light"/>
              </a:rPr>
              <a:t>Background </a:t>
            </a:r>
            <a:r>
              <a:rPr sz="4400" b="0" dirty="0">
                <a:latin typeface="Calibri Light"/>
                <a:cs typeface="Calibri Light"/>
              </a:rPr>
              <a:t>– </a:t>
            </a:r>
            <a:r>
              <a:rPr sz="4400" b="0" spc="-105" dirty="0">
                <a:latin typeface="Calibri Light"/>
                <a:cs typeface="Calibri Light"/>
              </a:rPr>
              <a:t>Toxic</a:t>
            </a:r>
            <a:r>
              <a:rPr sz="4400" b="0" spc="-40" dirty="0">
                <a:latin typeface="Calibri Light"/>
                <a:cs typeface="Calibri Light"/>
              </a:rPr>
              <a:t> </a:t>
            </a:r>
            <a:r>
              <a:rPr sz="4400" b="0" spc="-45" dirty="0">
                <a:latin typeface="Calibri Light"/>
                <a:cs typeface="Calibri Light"/>
              </a:rPr>
              <a:t>Twins</a:t>
            </a:r>
            <a:endParaRPr sz="4400">
              <a:latin typeface="Calibri Light"/>
              <a:cs typeface="Calibri Light"/>
            </a:endParaRPr>
          </a:p>
        </p:txBody>
      </p:sp>
      <p:sp>
        <p:nvSpPr>
          <p:cNvPr id="3" name="object 3"/>
          <p:cNvSpPr txBox="1"/>
          <p:nvPr/>
        </p:nvSpPr>
        <p:spPr>
          <a:xfrm>
            <a:off x="390245" y="1565783"/>
            <a:ext cx="5865495" cy="4458335"/>
          </a:xfrm>
          <a:prstGeom prst="rect">
            <a:avLst/>
          </a:prstGeom>
        </p:spPr>
        <p:txBody>
          <a:bodyPr vert="horz" wrap="square" lIns="0" tIns="0" rIns="0" bIns="0" rtlCol="0">
            <a:spAutoFit/>
          </a:bodyPr>
          <a:lstStyle/>
          <a:p>
            <a:pPr marL="241300" marR="492125" lvl="0" indent="-228600" algn="l" defTabSz="914400" rtl="0" eaLnBrk="1" fontAlgn="auto" latinLnBrk="0" hangingPunct="1">
              <a:lnSpc>
                <a:spcPct val="80000"/>
              </a:lnSpc>
              <a:spcBef>
                <a:spcPts val="0"/>
              </a:spcBef>
              <a:spcAft>
                <a:spcPts val="0"/>
              </a:spcAft>
              <a:buClrTx/>
              <a:buSzTx/>
              <a:buFont typeface="Arial"/>
              <a:buChar char="•"/>
              <a:tabLst>
                <a:tab pos="240665" algn="l"/>
                <a:tab pos="241300" algn="l"/>
              </a:tabLst>
              <a:defRPr/>
            </a:pPr>
            <a:r>
              <a:rPr kumimoji="0" sz="1800" b="0" i="0" u="none" strike="noStrike" kern="1200" cap="none" spc="-15" normalizeH="0" baseline="0" noProof="0" dirty="0">
                <a:ln>
                  <a:noFill/>
                </a:ln>
                <a:solidFill>
                  <a:prstClr val="black"/>
                </a:solidFill>
                <a:effectLst/>
                <a:uLnTx/>
                <a:uFillTx/>
                <a:latin typeface="Calibri"/>
                <a:ea typeface="+mn-ea"/>
                <a:cs typeface="Calibri"/>
              </a:rPr>
              <a:t>Firefighters </a:t>
            </a:r>
            <a:r>
              <a:rPr kumimoji="0" sz="1800" b="0" i="0" u="none" strike="noStrike" kern="1200" cap="none" spc="-5" normalizeH="0" baseline="0" noProof="0" dirty="0">
                <a:ln>
                  <a:noFill/>
                </a:ln>
                <a:solidFill>
                  <a:prstClr val="black"/>
                </a:solidFill>
                <a:effectLst/>
                <a:uLnTx/>
                <a:uFillTx/>
                <a:latin typeface="Calibri"/>
                <a:ea typeface="+mn-ea"/>
                <a:cs typeface="Calibri"/>
              </a:rPr>
              <a:t>think of carbon </a:t>
            </a:r>
            <a:r>
              <a:rPr kumimoji="0" sz="1800" b="0" i="0" u="none" strike="noStrike" kern="1200" cap="none" spc="-10" normalizeH="0" baseline="0" noProof="0" dirty="0">
                <a:ln>
                  <a:noFill/>
                </a:ln>
                <a:solidFill>
                  <a:prstClr val="black"/>
                </a:solidFill>
                <a:effectLst/>
                <a:uLnTx/>
                <a:uFillTx/>
                <a:latin typeface="Calibri"/>
                <a:ea typeface="+mn-ea"/>
                <a:cs typeface="Calibri"/>
              </a:rPr>
              <a:t>monoxide (CO) </a:t>
            </a:r>
            <a:r>
              <a:rPr kumimoji="0" sz="1800" b="0" i="0" u="none" strike="noStrike" kern="1200" cap="none" spc="0" normalizeH="0" baseline="0" noProof="0" dirty="0">
                <a:ln>
                  <a:noFill/>
                </a:ln>
                <a:solidFill>
                  <a:prstClr val="black"/>
                </a:solidFill>
                <a:effectLst/>
                <a:uLnTx/>
                <a:uFillTx/>
                <a:latin typeface="Calibri"/>
                <a:ea typeface="+mn-ea"/>
                <a:cs typeface="Calibri"/>
              </a:rPr>
              <a:t>as the </a:t>
            </a:r>
            <a:r>
              <a:rPr kumimoji="0" sz="1800" b="0" i="0" u="none" strike="noStrike" kern="1200" cap="none" spc="-5" normalizeH="0" baseline="0" noProof="0" dirty="0">
                <a:ln>
                  <a:noFill/>
                </a:ln>
                <a:solidFill>
                  <a:prstClr val="black"/>
                </a:solidFill>
                <a:effectLst/>
                <a:uLnTx/>
                <a:uFillTx/>
                <a:latin typeface="Calibri"/>
                <a:ea typeface="+mn-ea"/>
                <a:cs typeface="Calibri"/>
              </a:rPr>
              <a:t>silent  </a:t>
            </a:r>
            <a:r>
              <a:rPr kumimoji="0" sz="1800" b="0" i="0" u="none" strike="noStrike" kern="1200" cap="none" spc="-30" normalizeH="0" baseline="0" noProof="0" dirty="0">
                <a:ln>
                  <a:noFill/>
                </a:ln>
                <a:solidFill>
                  <a:prstClr val="black"/>
                </a:solidFill>
                <a:effectLst/>
                <a:uLnTx/>
                <a:uFillTx/>
                <a:latin typeface="Calibri"/>
                <a:ea typeface="+mn-ea"/>
                <a:cs typeface="Calibri"/>
              </a:rPr>
              <a:t>killer.</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34925" lvl="0" indent="-228600" algn="l" defTabSz="914400" rtl="0" eaLnBrk="1" fontAlgn="auto" latinLnBrk="0" hangingPunct="1">
              <a:lnSpc>
                <a:spcPct val="80000"/>
              </a:lnSpc>
              <a:spcBef>
                <a:spcPts val="994"/>
              </a:spcBef>
              <a:spcAft>
                <a:spcPts val="0"/>
              </a:spcAft>
              <a:buClrTx/>
              <a:buSzTx/>
              <a:buFont typeface="Arial"/>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Research </a:t>
            </a:r>
            <a:r>
              <a:rPr kumimoji="0" sz="1800" b="0" i="0" u="none" strike="noStrike" kern="1200" cap="none" spc="-5" normalizeH="0" baseline="0" noProof="0" dirty="0">
                <a:ln>
                  <a:noFill/>
                </a:ln>
                <a:solidFill>
                  <a:prstClr val="black"/>
                </a:solidFill>
                <a:effectLst/>
                <a:uLnTx/>
                <a:uFillTx/>
                <a:latin typeface="Calibri"/>
                <a:ea typeface="+mn-ea"/>
                <a:cs typeface="Calibri"/>
              </a:rPr>
              <a:t>is </a:t>
            </a:r>
            <a:r>
              <a:rPr kumimoji="0" sz="1800" b="0" i="0" u="none" strike="noStrike" kern="1200" cap="none" spc="-10" normalizeH="0" baseline="0" noProof="0" dirty="0">
                <a:ln>
                  <a:noFill/>
                </a:ln>
                <a:solidFill>
                  <a:prstClr val="black"/>
                </a:solidFill>
                <a:effectLst/>
                <a:uLnTx/>
                <a:uFillTx/>
                <a:latin typeface="Calibri"/>
                <a:ea typeface="+mn-ea"/>
                <a:cs typeface="Calibri"/>
              </a:rPr>
              <a:t>pointing to </a:t>
            </a:r>
            <a:r>
              <a:rPr kumimoji="0" sz="1800" b="0" i="0" u="none" strike="noStrike" kern="1200" cap="none" spc="-15" normalizeH="0" baseline="0" noProof="0" dirty="0">
                <a:ln>
                  <a:noFill/>
                </a:ln>
                <a:solidFill>
                  <a:prstClr val="black"/>
                </a:solidFill>
                <a:effectLst/>
                <a:uLnTx/>
                <a:uFillTx/>
                <a:latin typeface="Calibri"/>
                <a:ea typeface="+mn-ea"/>
                <a:cs typeface="Calibri"/>
              </a:rPr>
              <a:t>hydrogen </a:t>
            </a:r>
            <a:r>
              <a:rPr kumimoji="0" sz="1800" b="0" i="0" u="none" strike="noStrike" kern="1200" cap="none" spc="-5" normalizeH="0" baseline="0" noProof="0" dirty="0">
                <a:ln>
                  <a:noFill/>
                </a:ln>
                <a:solidFill>
                  <a:prstClr val="black"/>
                </a:solidFill>
                <a:effectLst/>
                <a:uLnTx/>
                <a:uFillTx/>
                <a:latin typeface="Calibri"/>
                <a:ea typeface="+mn-ea"/>
                <a:cs typeface="Calibri"/>
              </a:rPr>
              <a:t>cyanide </a:t>
            </a:r>
            <a:r>
              <a:rPr kumimoji="0" sz="1800" b="0" i="0" u="none" strike="noStrike" kern="1200" cap="none" spc="-10" normalizeH="0" baseline="0" noProof="0" dirty="0">
                <a:ln>
                  <a:noFill/>
                </a:ln>
                <a:solidFill>
                  <a:prstClr val="black"/>
                </a:solidFill>
                <a:effectLst/>
                <a:uLnTx/>
                <a:uFillTx/>
                <a:latin typeface="Calibri"/>
                <a:ea typeface="+mn-ea"/>
                <a:cs typeface="Calibri"/>
              </a:rPr>
              <a:t>(HCN), </a:t>
            </a:r>
            <a:r>
              <a:rPr kumimoji="0" sz="1800" b="0" i="0" u="none" strike="noStrike" kern="1200" cap="none" spc="0" normalizeH="0" baseline="0" noProof="0" dirty="0">
                <a:ln>
                  <a:noFill/>
                </a:ln>
                <a:solidFill>
                  <a:prstClr val="black"/>
                </a:solidFill>
                <a:effectLst/>
                <a:uLnTx/>
                <a:uFillTx/>
                <a:latin typeface="Calibri"/>
                <a:ea typeface="+mn-ea"/>
                <a:cs typeface="Calibri"/>
              </a:rPr>
              <a:t>as a </a:t>
            </a:r>
            <a:r>
              <a:rPr kumimoji="0" sz="1800" b="0" i="0" u="none" strike="noStrike" kern="1200" cap="none" spc="-5" normalizeH="0" baseline="0" noProof="0" dirty="0">
                <a:ln>
                  <a:noFill/>
                </a:ln>
                <a:solidFill>
                  <a:prstClr val="black"/>
                </a:solidFill>
                <a:effectLst/>
                <a:uLnTx/>
                <a:uFillTx/>
                <a:latin typeface="Calibri"/>
                <a:ea typeface="+mn-ea"/>
                <a:cs typeface="Calibri"/>
              </a:rPr>
              <a:t>second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equally </a:t>
            </a:r>
            <a:r>
              <a:rPr kumimoji="0" sz="1800" b="0" i="0" u="none" strike="noStrike" kern="1200" cap="none" spc="-10" normalizeH="0" baseline="0" noProof="0" dirty="0">
                <a:ln>
                  <a:noFill/>
                </a:ln>
                <a:solidFill>
                  <a:prstClr val="black"/>
                </a:solidFill>
                <a:effectLst/>
                <a:uLnTx/>
                <a:uFillTx/>
                <a:latin typeface="Calibri"/>
                <a:ea typeface="+mn-ea"/>
                <a:cs typeface="Calibri"/>
              </a:rPr>
              <a:t>hazardous threat to responders </a:t>
            </a:r>
            <a:r>
              <a:rPr kumimoji="0" sz="1800" b="0" i="0" u="none" strike="noStrike" kern="1200" cap="none" spc="-5" normalizeH="0" baseline="0" noProof="0" dirty="0">
                <a:ln>
                  <a:noFill/>
                </a:ln>
                <a:solidFill>
                  <a:prstClr val="black"/>
                </a:solidFill>
                <a:effectLst/>
                <a:uLnTx/>
                <a:uFillTx/>
                <a:latin typeface="Calibri"/>
                <a:ea typeface="+mn-ea"/>
                <a:cs typeface="Calibri"/>
              </a:rPr>
              <a:t>with </a:t>
            </a:r>
            <a:r>
              <a:rPr kumimoji="0" sz="1800" b="0" i="0" u="none" strike="noStrike" kern="1200" cap="none" spc="-10" normalizeH="0" baseline="0" noProof="0" dirty="0">
                <a:ln>
                  <a:noFill/>
                </a:ln>
                <a:solidFill>
                  <a:prstClr val="black"/>
                </a:solidFill>
                <a:effectLst/>
                <a:uLnTx/>
                <a:uFillTx/>
                <a:latin typeface="Calibri"/>
                <a:ea typeface="+mn-ea"/>
                <a:cs typeface="Calibri"/>
              </a:rPr>
              <a:t>symptoms  </a:t>
            </a:r>
            <a:r>
              <a:rPr kumimoji="0" sz="1800" b="0" i="0" u="none" strike="noStrike" kern="1200" cap="none" spc="-5" normalizeH="0" baseline="0" noProof="0" dirty="0">
                <a:ln>
                  <a:noFill/>
                </a:ln>
                <a:solidFill>
                  <a:prstClr val="black"/>
                </a:solidFill>
                <a:effectLst/>
                <a:uLnTx/>
                <a:uFillTx/>
                <a:latin typeface="Calibri"/>
                <a:ea typeface="+mn-ea"/>
                <a:cs typeface="Calibri"/>
              </a:rPr>
              <a:t>similar </a:t>
            </a:r>
            <a:r>
              <a:rPr kumimoji="0" sz="1800" b="0" i="0" u="none" strike="noStrike" kern="1200" cap="none" spc="-10" normalizeH="0" baseline="0" noProof="0" dirty="0">
                <a:ln>
                  <a:noFill/>
                </a:ln>
                <a:solidFill>
                  <a:prstClr val="black"/>
                </a:solidFill>
                <a:effectLst/>
                <a:uLnTx/>
                <a:uFillTx/>
                <a:latin typeface="Calibri"/>
                <a:ea typeface="+mn-ea"/>
                <a:cs typeface="Calibri"/>
              </a:rPr>
              <a:t>to </a:t>
            </a:r>
            <a:r>
              <a:rPr kumimoji="0" sz="1800" b="0" i="0" u="none" strike="noStrike" kern="1200" cap="none" spc="-5" normalizeH="0" baseline="0" noProof="0" dirty="0">
                <a:ln>
                  <a:noFill/>
                </a:ln>
                <a:solidFill>
                  <a:prstClr val="black"/>
                </a:solidFill>
                <a:effectLst/>
                <a:uLnTx/>
                <a:uFillTx/>
                <a:latin typeface="Calibri"/>
                <a:ea typeface="+mn-ea"/>
                <a:cs typeface="Calibri"/>
              </a:rPr>
              <a:t>carbon </a:t>
            </a:r>
            <a:r>
              <a:rPr kumimoji="0" sz="1800" b="0" i="0" u="none" strike="noStrike" kern="1200" cap="none" spc="-10" normalizeH="0" baseline="0" noProof="0" dirty="0">
                <a:ln>
                  <a:noFill/>
                </a:ln>
                <a:solidFill>
                  <a:prstClr val="black"/>
                </a:solidFill>
                <a:effectLst/>
                <a:uLnTx/>
                <a:uFillTx/>
                <a:latin typeface="Calibri"/>
                <a:ea typeface="+mn-ea"/>
                <a:cs typeface="Calibri"/>
              </a:rPr>
              <a:t>monoxide </a:t>
            </a:r>
            <a:r>
              <a:rPr kumimoji="0" sz="1800" b="0" i="0" u="none" strike="noStrike" kern="1200" cap="none" spc="-5" normalizeH="0" baseline="0" noProof="0" dirty="0">
                <a:ln>
                  <a:noFill/>
                </a:ln>
                <a:solidFill>
                  <a:prstClr val="black"/>
                </a:solidFill>
                <a:effectLst/>
                <a:uLnTx/>
                <a:uFillTx/>
                <a:latin typeface="Calibri"/>
                <a:ea typeface="+mn-ea"/>
                <a:cs typeface="Calibri"/>
              </a:rPr>
              <a:t>poisoning. That is </a:t>
            </a:r>
            <a:r>
              <a:rPr kumimoji="0" sz="1800" b="0" i="0" u="none" strike="noStrike" kern="1200" cap="none" spc="0" normalizeH="0" baseline="0" noProof="0" dirty="0">
                <a:ln>
                  <a:noFill/>
                </a:ln>
                <a:solidFill>
                  <a:prstClr val="black"/>
                </a:solidFill>
                <a:effectLst/>
                <a:uLnTx/>
                <a:uFillTx/>
                <a:latin typeface="Calibri"/>
                <a:ea typeface="+mn-ea"/>
                <a:cs typeface="Calibri"/>
              </a:rPr>
              <a:t>less  </a:t>
            </a:r>
            <a:r>
              <a:rPr kumimoji="0" sz="1800" b="0" i="0" u="none" strike="noStrike" kern="1200" cap="none" spc="-10" normalizeH="0" baseline="0" noProof="0" dirty="0">
                <a:ln>
                  <a:noFill/>
                </a:ln>
                <a:solidFill>
                  <a:prstClr val="black"/>
                </a:solidFill>
                <a:effectLst/>
                <a:uLnTx/>
                <a:uFillTx/>
                <a:latin typeface="Calibri"/>
                <a:ea typeface="+mn-ea"/>
                <a:cs typeface="Calibri"/>
              </a:rPr>
              <a:t>recognized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acute </a:t>
            </a:r>
            <a:r>
              <a:rPr kumimoji="0" sz="1800" b="0" i="0" u="none" strike="noStrike" kern="1200" cap="none" spc="-5" normalizeH="0" baseline="0" noProof="0" dirty="0">
                <a:ln>
                  <a:noFill/>
                </a:ln>
                <a:solidFill>
                  <a:prstClr val="black"/>
                </a:solidFill>
                <a:effectLst/>
                <a:uLnTx/>
                <a:uFillTx/>
                <a:latin typeface="Calibri"/>
                <a:ea typeface="+mn-ea"/>
                <a:cs typeface="Calibri"/>
              </a:rPr>
              <a:t>cyanide</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poisoning.</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1069975" lvl="0" indent="-228600" algn="l" defTabSz="914400" rtl="0" eaLnBrk="1" fontAlgn="auto" latinLnBrk="0" hangingPunct="1">
              <a:lnSpc>
                <a:spcPct val="80000"/>
              </a:lnSpc>
              <a:spcBef>
                <a:spcPts val="1005"/>
              </a:spcBef>
              <a:spcAft>
                <a:spcPts val="0"/>
              </a:spcAft>
              <a:buClrTx/>
              <a:buSzTx/>
              <a:buFont typeface="Arial"/>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HCN is </a:t>
            </a:r>
            <a:r>
              <a:rPr kumimoji="0" sz="1800" b="0" i="0" u="none" strike="noStrike" kern="1200" cap="none" spc="0" normalizeH="0" baseline="0" noProof="0" dirty="0">
                <a:ln>
                  <a:noFill/>
                </a:ln>
                <a:solidFill>
                  <a:prstClr val="black"/>
                </a:solidFill>
                <a:effectLst/>
                <a:uLnTx/>
                <a:uFillTx/>
                <a:latin typeface="Calibri"/>
                <a:ea typeface="+mn-ea"/>
                <a:cs typeface="Calibri"/>
              </a:rPr>
              <a:t>35 </a:t>
            </a:r>
            <a:r>
              <a:rPr kumimoji="0" sz="1800" b="0" i="0" u="none" strike="noStrike" kern="1200" cap="none" spc="-5" normalizeH="0" baseline="0" noProof="0" dirty="0">
                <a:ln>
                  <a:noFill/>
                </a:ln>
                <a:solidFill>
                  <a:prstClr val="black"/>
                </a:solidFill>
                <a:effectLst/>
                <a:uLnTx/>
                <a:uFillTx/>
                <a:latin typeface="Calibri"/>
                <a:ea typeface="+mn-ea"/>
                <a:cs typeface="Calibri"/>
              </a:rPr>
              <a:t>times </a:t>
            </a:r>
            <a:r>
              <a:rPr kumimoji="0" sz="1800" b="0" i="0" u="none" strike="noStrike" kern="1200" cap="none" spc="-10" normalizeH="0" baseline="0" noProof="0" dirty="0">
                <a:ln>
                  <a:noFill/>
                </a:ln>
                <a:solidFill>
                  <a:prstClr val="black"/>
                </a:solidFill>
                <a:effectLst/>
                <a:uLnTx/>
                <a:uFillTx/>
                <a:latin typeface="Calibri"/>
                <a:ea typeface="+mn-ea"/>
                <a:cs typeface="Calibri"/>
              </a:rPr>
              <a:t>more </a:t>
            </a:r>
            <a:r>
              <a:rPr kumimoji="0" sz="1800" b="0" i="0" u="none" strike="noStrike" kern="1200" cap="none" spc="-15" normalizeH="0" baseline="0" noProof="0" dirty="0">
                <a:ln>
                  <a:noFill/>
                </a:ln>
                <a:solidFill>
                  <a:prstClr val="black"/>
                </a:solidFill>
                <a:effectLst/>
                <a:uLnTx/>
                <a:uFillTx/>
                <a:latin typeface="Calibri"/>
                <a:ea typeface="+mn-ea"/>
                <a:cs typeface="Calibri"/>
              </a:rPr>
              <a:t>toxic </a:t>
            </a:r>
            <a:r>
              <a:rPr kumimoji="0" sz="1800" b="0" i="0" u="none" strike="noStrike" kern="1200" cap="none" spc="0" normalizeH="0" baseline="0" noProof="0" dirty="0">
                <a:ln>
                  <a:noFill/>
                </a:ln>
                <a:solidFill>
                  <a:prstClr val="black"/>
                </a:solidFill>
                <a:effectLst/>
                <a:uLnTx/>
                <a:uFillTx/>
                <a:latin typeface="Calibri"/>
                <a:ea typeface="+mn-ea"/>
                <a:cs typeface="Calibri"/>
              </a:rPr>
              <a:t>than </a:t>
            </a:r>
            <a:r>
              <a:rPr kumimoji="0" sz="1800" b="0" i="0" u="none" strike="noStrike" kern="1200" cap="none" spc="-20" normalizeH="0" baseline="0" noProof="0" dirty="0">
                <a:ln>
                  <a:noFill/>
                </a:ln>
                <a:solidFill>
                  <a:prstClr val="black"/>
                </a:solidFill>
                <a:effectLst/>
                <a:uLnTx/>
                <a:uFillTx/>
                <a:latin typeface="Calibri"/>
                <a:ea typeface="+mn-ea"/>
                <a:cs typeface="Calibri"/>
              </a:rPr>
              <a:t>CO, </a:t>
            </a:r>
            <a:r>
              <a:rPr kumimoji="0" sz="1800" b="0" i="0" u="none" strike="noStrike" kern="1200" cap="none" spc="-10" normalizeH="0" baseline="0" noProof="0" dirty="0">
                <a:ln>
                  <a:noFill/>
                </a:ln>
                <a:solidFill>
                  <a:prstClr val="black"/>
                </a:solidFill>
                <a:effectLst/>
                <a:uLnTx/>
                <a:uFillTx/>
                <a:latin typeface="Calibri"/>
                <a:ea typeface="+mn-ea"/>
                <a:cs typeface="Calibri"/>
              </a:rPr>
              <a:t>according to  researchers.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85090" lvl="0" indent="-228600" algn="l" defTabSz="914400" rtl="0" eaLnBrk="1" fontAlgn="auto" latinLnBrk="0" hangingPunct="1">
              <a:lnSpc>
                <a:spcPct val="80000"/>
              </a:lnSpc>
              <a:spcBef>
                <a:spcPts val="994"/>
              </a:spcBef>
              <a:spcAft>
                <a:spcPts val="0"/>
              </a:spcAft>
              <a:buClrTx/>
              <a:buSzTx/>
              <a:buFont typeface="Arial"/>
              <a:buChar char="•"/>
              <a:tabLst>
                <a:tab pos="240665" algn="l"/>
                <a:tab pos="24130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It </a:t>
            </a:r>
            <a:r>
              <a:rPr kumimoji="0" sz="1800" b="0" i="0" u="none" strike="noStrike" kern="1200" cap="none" spc="-10" normalizeH="0" baseline="0" noProof="0" dirty="0">
                <a:ln>
                  <a:noFill/>
                </a:ln>
                <a:solidFill>
                  <a:prstClr val="black"/>
                </a:solidFill>
                <a:effectLst/>
                <a:uLnTx/>
                <a:uFillTx/>
                <a:latin typeface="Calibri"/>
                <a:ea typeface="+mn-ea"/>
                <a:cs typeface="Calibri"/>
              </a:rPr>
              <a:t>can enter </a:t>
            </a:r>
            <a:r>
              <a:rPr kumimoji="0" sz="1800" b="0" i="0" u="none" strike="noStrike" kern="1200" cap="none" spc="0" normalizeH="0" baseline="0" noProof="0" dirty="0">
                <a:ln>
                  <a:noFill/>
                </a:ln>
                <a:solidFill>
                  <a:prstClr val="black"/>
                </a:solidFill>
                <a:effectLst/>
                <a:uLnTx/>
                <a:uFillTx/>
                <a:latin typeface="Calibri"/>
                <a:ea typeface="+mn-ea"/>
                <a:cs typeface="Calibri"/>
              </a:rPr>
              <a:t>the </a:t>
            </a:r>
            <a:r>
              <a:rPr kumimoji="0" sz="1800" b="0" i="0" u="none" strike="noStrike" kern="1200" cap="none" spc="-5" normalizeH="0" baseline="0" noProof="0" dirty="0">
                <a:ln>
                  <a:noFill/>
                </a:ln>
                <a:solidFill>
                  <a:prstClr val="black"/>
                </a:solidFill>
                <a:effectLst/>
                <a:uLnTx/>
                <a:uFillTx/>
                <a:latin typeface="Calibri"/>
                <a:ea typeface="+mn-ea"/>
                <a:cs typeface="Calibri"/>
              </a:rPr>
              <a:t>body by absorption, inhalation or </a:t>
            </a:r>
            <a:r>
              <a:rPr kumimoji="0" sz="1800" b="0" i="0" u="none" strike="noStrike" kern="1200" cap="none" spc="-10" normalizeH="0" baseline="0" noProof="0" dirty="0">
                <a:ln>
                  <a:noFill/>
                </a:ln>
                <a:solidFill>
                  <a:prstClr val="black"/>
                </a:solidFill>
                <a:effectLst/>
                <a:uLnTx/>
                <a:uFillTx/>
                <a:latin typeface="Calibri"/>
                <a:ea typeface="+mn-ea"/>
                <a:cs typeface="Calibri"/>
              </a:rPr>
              <a:t>ingestion,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its main </a:t>
            </a:r>
            <a:r>
              <a:rPr kumimoji="0" sz="1800" b="0" i="0" u="none" strike="noStrike" kern="1200" cap="none" spc="-15" normalizeH="0" baseline="0" noProof="0" dirty="0">
                <a:ln>
                  <a:noFill/>
                </a:ln>
                <a:solidFill>
                  <a:prstClr val="black"/>
                </a:solidFill>
                <a:effectLst/>
                <a:uLnTx/>
                <a:uFillTx/>
                <a:latin typeface="Calibri"/>
                <a:ea typeface="+mn-ea"/>
                <a:cs typeface="Calibri"/>
              </a:rPr>
              <a:t>targets </a:t>
            </a:r>
            <a:r>
              <a:rPr kumimoji="0" sz="1800" b="0" i="0" u="none" strike="noStrike" kern="1200" cap="none" spc="-10" normalizeH="0" baseline="0" noProof="0" dirty="0">
                <a:ln>
                  <a:noFill/>
                </a:ln>
                <a:solidFill>
                  <a:prstClr val="black"/>
                </a:solidFill>
                <a:effectLst/>
                <a:uLnTx/>
                <a:uFillTx/>
                <a:latin typeface="Calibri"/>
                <a:ea typeface="+mn-ea"/>
                <a:cs typeface="Calibri"/>
              </a:rPr>
              <a:t>are </a:t>
            </a:r>
            <a:r>
              <a:rPr kumimoji="0" sz="1800" b="0" i="0" u="none" strike="noStrike" kern="1200" cap="none" spc="0" normalizeH="0" baseline="0" noProof="0" dirty="0">
                <a:ln>
                  <a:noFill/>
                </a:ln>
                <a:solidFill>
                  <a:prstClr val="black"/>
                </a:solidFill>
                <a:effectLst/>
                <a:uLnTx/>
                <a:uFillTx/>
                <a:latin typeface="Calibri"/>
                <a:ea typeface="+mn-ea"/>
                <a:cs typeface="Calibri"/>
              </a:rPr>
              <a:t>the heart and </a:t>
            </a:r>
            <a:r>
              <a:rPr kumimoji="0" sz="1800" b="0" i="0" u="none" strike="noStrike" kern="1200" cap="none" spc="-10" normalizeH="0" baseline="0" noProof="0" dirty="0">
                <a:ln>
                  <a:noFill/>
                </a:ln>
                <a:solidFill>
                  <a:prstClr val="black"/>
                </a:solidFill>
                <a:effectLst/>
                <a:uLnTx/>
                <a:uFillTx/>
                <a:latin typeface="Calibri"/>
                <a:ea typeface="+mn-ea"/>
                <a:cs typeface="Calibri"/>
              </a:rPr>
              <a:t>brain, </a:t>
            </a:r>
            <a:r>
              <a:rPr kumimoji="0" sz="1800" b="0" i="0" u="none" strike="noStrike" kern="1200" cap="none" spc="-5" normalizeH="0" baseline="0" noProof="0" dirty="0">
                <a:ln>
                  <a:noFill/>
                </a:ln>
                <a:solidFill>
                  <a:prstClr val="black"/>
                </a:solidFill>
                <a:effectLst/>
                <a:uLnTx/>
                <a:uFillTx/>
                <a:latin typeface="Calibri"/>
                <a:ea typeface="+mn-ea"/>
                <a:cs typeface="Calibri"/>
              </a:rPr>
              <a:t>where it  </a:t>
            </a:r>
            <a:r>
              <a:rPr kumimoji="0" sz="1800" b="0" i="0" u="none" strike="noStrike" kern="1200" cap="none" spc="-10" normalizeH="0" baseline="0" noProof="0" dirty="0">
                <a:ln>
                  <a:noFill/>
                </a:ln>
                <a:solidFill>
                  <a:prstClr val="black"/>
                </a:solidFill>
                <a:effectLst/>
                <a:uLnTx/>
                <a:uFillTx/>
                <a:latin typeface="Calibri"/>
                <a:ea typeface="+mn-ea"/>
                <a:cs typeface="Calibri"/>
              </a:rPr>
              <a:t>degenerates </a:t>
            </a:r>
            <a:r>
              <a:rPr kumimoji="0" sz="1800" b="0" i="0" u="none" strike="noStrike" kern="1200" cap="none" spc="0" normalizeH="0" baseline="0" noProof="0" dirty="0">
                <a:ln>
                  <a:noFill/>
                </a:ln>
                <a:solidFill>
                  <a:prstClr val="black"/>
                </a:solidFill>
                <a:effectLst/>
                <a:uLnTx/>
                <a:uFillTx/>
                <a:latin typeface="Calibri"/>
                <a:ea typeface="+mn-ea"/>
                <a:cs typeface="Calibri"/>
              </a:rPr>
              <a:t>the </a:t>
            </a:r>
            <a:r>
              <a:rPr kumimoji="0" sz="1800" b="0" i="0" u="none" strike="noStrike" kern="1200" cap="none" spc="-10" normalizeH="0" baseline="0" noProof="0" dirty="0">
                <a:ln>
                  <a:noFill/>
                </a:ln>
                <a:solidFill>
                  <a:prstClr val="black"/>
                </a:solidFill>
                <a:effectLst/>
                <a:uLnTx/>
                <a:uFillTx/>
                <a:latin typeface="Calibri"/>
                <a:ea typeface="+mn-ea"/>
                <a:cs typeface="Calibri"/>
              </a:rPr>
              <a:t>outer </a:t>
            </a:r>
            <a:r>
              <a:rPr kumimoji="0" sz="1800" b="0" i="0" u="none" strike="noStrike" kern="1200" cap="none" spc="-5" normalizeH="0" baseline="0" noProof="0" dirty="0">
                <a:ln>
                  <a:noFill/>
                </a:ln>
                <a:solidFill>
                  <a:prstClr val="black"/>
                </a:solidFill>
                <a:effectLst/>
                <a:uLnTx/>
                <a:uFillTx/>
                <a:latin typeface="Calibri"/>
                <a:ea typeface="+mn-ea"/>
                <a:cs typeface="Calibri"/>
              </a:rPr>
              <a:t>tissues </a:t>
            </a:r>
            <a:r>
              <a:rPr kumimoji="0" sz="1800" b="0" i="0" u="none" strike="noStrike" kern="1200" cap="none" spc="-10" normalizeH="0" baseline="0" noProof="0" dirty="0">
                <a:ln>
                  <a:noFill/>
                </a:ln>
                <a:solidFill>
                  <a:prstClr val="black"/>
                </a:solidFill>
                <a:effectLst/>
                <a:uLnTx/>
                <a:uFillTx/>
                <a:latin typeface="Calibri"/>
                <a:ea typeface="+mn-ea"/>
                <a:cs typeface="Calibri"/>
              </a:rPr>
              <a:t>to </a:t>
            </a:r>
            <a:r>
              <a:rPr kumimoji="0" sz="1800" b="0" i="0" u="none" strike="noStrike" kern="1200" cap="none" spc="0" normalizeH="0" baseline="0" noProof="0" dirty="0">
                <a:ln>
                  <a:noFill/>
                </a:ln>
                <a:solidFill>
                  <a:prstClr val="black"/>
                </a:solidFill>
                <a:effectLst/>
                <a:uLnTx/>
                <a:uFillTx/>
                <a:latin typeface="Calibri"/>
                <a:ea typeface="+mn-ea"/>
                <a:cs typeface="Calibri"/>
              </a:rPr>
              <a:t>a </a:t>
            </a:r>
            <a:r>
              <a:rPr kumimoji="0" sz="1800" b="0" i="0" u="none" strike="noStrike" kern="1200" cap="none" spc="-10" normalizeH="0" baseline="0" noProof="0" dirty="0">
                <a:ln>
                  <a:noFill/>
                </a:ln>
                <a:solidFill>
                  <a:prstClr val="black"/>
                </a:solidFill>
                <a:effectLst/>
                <a:uLnTx/>
                <a:uFillTx/>
                <a:latin typeface="Calibri"/>
                <a:ea typeface="+mn-ea"/>
                <a:cs typeface="Calibri"/>
              </a:rPr>
              <a:t>point </a:t>
            </a:r>
            <a:r>
              <a:rPr kumimoji="0" sz="1800" b="0" i="0" u="none" strike="noStrike" kern="1200" cap="none" spc="-5" normalizeH="0" baseline="0" noProof="0" dirty="0">
                <a:ln>
                  <a:noFill/>
                </a:ln>
                <a:solidFill>
                  <a:prstClr val="black"/>
                </a:solidFill>
                <a:effectLst/>
                <a:uLnTx/>
                <a:uFillTx/>
                <a:latin typeface="Calibri"/>
                <a:ea typeface="+mn-ea"/>
                <a:cs typeface="Calibri"/>
              </a:rPr>
              <a:t>where they will  never </a:t>
            </a:r>
            <a:r>
              <a:rPr kumimoji="0" sz="1800" b="0" i="0" u="none" strike="noStrike" kern="1200" cap="none" spc="-15" normalizeH="0" baseline="0" noProof="0" dirty="0">
                <a:ln>
                  <a:noFill/>
                </a:ln>
                <a:solidFill>
                  <a:prstClr val="black"/>
                </a:solidFill>
                <a:effectLst/>
                <a:uLnTx/>
                <a:uFillTx/>
                <a:latin typeface="Calibri"/>
                <a:ea typeface="+mn-ea"/>
                <a:cs typeface="Calibri"/>
              </a:rPr>
              <a:t>regenerate</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again.</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5080" lvl="0" indent="-228600" algn="l" defTabSz="914400" rtl="0" eaLnBrk="1" fontAlgn="auto" latinLnBrk="0" hangingPunct="1">
              <a:lnSpc>
                <a:spcPct val="80000"/>
              </a:lnSpc>
              <a:spcBef>
                <a:spcPts val="994"/>
              </a:spcBef>
              <a:spcAft>
                <a:spcPts val="0"/>
              </a:spcAft>
              <a:buClrTx/>
              <a:buSzTx/>
              <a:buFont typeface="Arial"/>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Hydrogen </a:t>
            </a:r>
            <a:r>
              <a:rPr kumimoji="0" sz="1800" b="0" i="0" u="none" strike="noStrike" kern="1200" cap="none" spc="-5" normalizeH="0" baseline="0" noProof="0" dirty="0">
                <a:ln>
                  <a:noFill/>
                </a:ln>
                <a:solidFill>
                  <a:prstClr val="black"/>
                </a:solidFill>
                <a:effectLst/>
                <a:uLnTx/>
                <a:uFillTx/>
                <a:latin typeface="Calibri"/>
                <a:ea typeface="+mn-ea"/>
                <a:cs typeface="Calibri"/>
              </a:rPr>
              <a:t>Cyanide </a:t>
            </a:r>
            <a:r>
              <a:rPr kumimoji="0" sz="1800" b="0" i="0" u="none" strike="noStrike" kern="1200" cap="none" spc="0" normalizeH="0" baseline="0" noProof="0" dirty="0">
                <a:ln>
                  <a:noFill/>
                </a:ln>
                <a:solidFill>
                  <a:prstClr val="black"/>
                </a:solidFill>
                <a:effectLst/>
                <a:uLnTx/>
                <a:uFillTx/>
                <a:latin typeface="Calibri"/>
                <a:ea typeface="+mn-ea"/>
                <a:cs typeface="Calibri"/>
              </a:rPr>
              <a:t>is a </a:t>
            </a:r>
            <a:r>
              <a:rPr kumimoji="0" sz="1800" b="0" i="0" u="none" strike="noStrike" kern="1200" cap="none" spc="-5" normalizeH="0" baseline="0" noProof="0" dirty="0">
                <a:ln>
                  <a:noFill/>
                </a:ln>
                <a:solidFill>
                  <a:prstClr val="black"/>
                </a:solidFill>
                <a:effectLst/>
                <a:uLnTx/>
                <a:uFillTx/>
                <a:latin typeface="Calibri"/>
                <a:ea typeface="+mn-ea"/>
                <a:cs typeface="Calibri"/>
              </a:rPr>
              <a:t>bi-product of </a:t>
            </a:r>
            <a:r>
              <a:rPr kumimoji="0" sz="1800" b="0" i="0" u="none" strike="noStrike" kern="1200" cap="none" spc="-10" normalizeH="0" baseline="0" noProof="0" dirty="0">
                <a:ln>
                  <a:noFill/>
                </a:ln>
                <a:solidFill>
                  <a:prstClr val="black"/>
                </a:solidFill>
                <a:effectLst/>
                <a:uLnTx/>
                <a:uFillTx/>
                <a:latin typeface="Calibri"/>
                <a:ea typeface="+mn-ea"/>
                <a:cs typeface="Calibri"/>
              </a:rPr>
              <a:t>combustion from  ordinary materials </a:t>
            </a:r>
            <a:r>
              <a:rPr kumimoji="0" sz="1800" b="0" i="0" u="none" strike="noStrike" kern="1200" cap="none" spc="-5" normalizeH="0" baseline="0" noProof="0" dirty="0">
                <a:ln>
                  <a:noFill/>
                </a:ln>
                <a:solidFill>
                  <a:prstClr val="black"/>
                </a:solidFill>
                <a:effectLst/>
                <a:uLnTx/>
                <a:uFillTx/>
                <a:latin typeface="Calibri"/>
                <a:ea typeface="+mn-ea"/>
                <a:cs typeface="Calibri"/>
              </a:rPr>
              <a:t>of </a:t>
            </a:r>
            <a:r>
              <a:rPr kumimoji="0" sz="1800" b="0" i="0" u="none" strike="noStrike" kern="1200" cap="none" spc="-10" normalizeH="0" baseline="0" noProof="0" dirty="0">
                <a:ln>
                  <a:noFill/>
                </a:ln>
                <a:solidFill>
                  <a:prstClr val="black"/>
                </a:solidFill>
                <a:effectLst/>
                <a:uLnTx/>
                <a:uFillTx/>
                <a:latin typeface="Calibri"/>
                <a:ea typeface="+mn-ea"/>
                <a:cs typeface="Calibri"/>
              </a:rPr>
              <a:t>everyday </a:t>
            </a:r>
            <a:r>
              <a:rPr kumimoji="0" sz="1800" b="0" i="0" u="none" strike="noStrike" kern="1200" cap="none" spc="-15" normalizeH="0" baseline="0" noProof="0" dirty="0">
                <a:ln>
                  <a:noFill/>
                </a:ln>
                <a:solidFill>
                  <a:prstClr val="black"/>
                </a:solidFill>
                <a:effectLst/>
                <a:uLnTx/>
                <a:uFillTx/>
                <a:latin typeface="Calibri"/>
                <a:ea typeface="+mn-ea"/>
                <a:cs typeface="Calibri"/>
              </a:rPr>
              <a:t>life </a:t>
            </a:r>
            <a:r>
              <a:rPr kumimoji="0" sz="1800" b="0" i="0" u="none" strike="noStrike" kern="1200" cap="none" spc="-5" normalizeH="0" baseline="0" noProof="0" dirty="0">
                <a:ln>
                  <a:noFill/>
                </a:ln>
                <a:solidFill>
                  <a:prstClr val="black"/>
                </a:solidFill>
                <a:effectLst/>
                <a:uLnTx/>
                <a:uFillTx/>
                <a:latin typeface="Calibri"/>
                <a:ea typeface="+mn-ea"/>
                <a:cs typeface="Calibri"/>
              </a:rPr>
              <a:t>(insulation, carpets,  </a:t>
            </a:r>
            <a:r>
              <a:rPr kumimoji="0" sz="1800" b="0" i="0" u="none" strike="noStrike" kern="1200" cap="none" spc="-10" normalizeH="0" baseline="0" noProof="0" dirty="0">
                <a:ln>
                  <a:noFill/>
                </a:ln>
                <a:solidFill>
                  <a:prstClr val="black"/>
                </a:solidFill>
                <a:effectLst/>
                <a:uLnTx/>
                <a:uFillTx/>
                <a:latin typeface="Calibri"/>
                <a:ea typeface="+mn-ea"/>
                <a:cs typeface="Calibri"/>
              </a:rPr>
              <a:t>clothing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10" normalizeH="0" baseline="0" noProof="0" dirty="0">
                <a:ln>
                  <a:noFill/>
                </a:ln>
                <a:solidFill>
                  <a:prstClr val="black"/>
                </a:solidFill>
                <a:effectLst/>
                <a:uLnTx/>
                <a:uFillTx/>
                <a:latin typeface="Calibri"/>
                <a:ea typeface="+mn-ea"/>
                <a:cs typeface="Calibri"/>
              </a:rPr>
              <a:t>synthetics). </a:t>
            </a:r>
            <a:r>
              <a:rPr kumimoji="0" sz="1800" b="0" i="0" u="none" strike="noStrike" kern="1200" cap="none" spc="0" normalizeH="0" baseline="0" noProof="0" dirty="0">
                <a:ln>
                  <a:noFill/>
                </a:ln>
                <a:solidFill>
                  <a:prstClr val="black"/>
                </a:solidFill>
                <a:effectLst/>
                <a:uLnTx/>
                <a:uFillTx/>
                <a:latin typeface="Calibri"/>
                <a:ea typeface="+mn-ea"/>
                <a:cs typeface="Calibri"/>
              </a:rPr>
              <a:t>But the </a:t>
            </a:r>
            <a:r>
              <a:rPr kumimoji="0" sz="1800" b="0" i="0" u="none" strike="noStrike" kern="1200" cap="none" spc="-10" normalizeH="0" baseline="0" noProof="0" dirty="0">
                <a:ln>
                  <a:noFill/>
                </a:ln>
                <a:solidFill>
                  <a:prstClr val="black"/>
                </a:solidFill>
                <a:effectLst/>
                <a:uLnTx/>
                <a:uFillTx/>
                <a:latin typeface="Calibri"/>
                <a:ea typeface="+mn-ea"/>
                <a:cs typeface="Calibri"/>
              </a:rPr>
              <a:t>real offender </a:t>
            </a:r>
            <a:r>
              <a:rPr kumimoji="0" sz="1800" b="0" i="0" u="none" strike="noStrike" kern="1200" cap="none" spc="-5" normalizeH="0" baseline="0" noProof="0" dirty="0">
                <a:ln>
                  <a:noFill/>
                </a:ln>
                <a:solidFill>
                  <a:prstClr val="black"/>
                </a:solidFill>
                <a:effectLst/>
                <a:uLnTx/>
                <a:uFillTx/>
                <a:latin typeface="Calibri"/>
                <a:ea typeface="+mn-ea"/>
                <a:cs typeface="Calibri"/>
              </a:rPr>
              <a:t>is </a:t>
            </a:r>
            <a:r>
              <a:rPr kumimoji="0" sz="1800" b="0" i="0" u="none" strike="noStrike" kern="1200" cap="none" spc="-10" normalizeH="0" baseline="0" noProof="0" dirty="0">
                <a:ln>
                  <a:noFill/>
                </a:ln>
                <a:solidFill>
                  <a:prstClr val="black"/>
                </a:solidFill>
                <a:effectLst/>
                <a:uLnTx/>
                <a:uFillTx/>
                <a:latin typeface="Calibri"/>
                <a:ea typeface="+mn-ea"/>
                <a:cs typeface="Calibri"/>
              </a:rPr>
              <a:t>from  combustion </a:t>
            </a:r>
            <a:r>
              <a:rPr kumimoji="0" sz="1800" b="0" i="0" u="none" strike="noStrike" kern="1200" cap="none" spc="-5" normalizeH="0" baseline="0" noProof="0" dirty="0">
                <a:ln>
                  <a:noFill/>
                </a:ln>
                <a:solidFill>
                  <a:prstClr val="black"/>
                </a:solidFill>
                <a:effectLst/>
                <a:uLnTx/>
                <a:uFillTx/>
                <a:latin typeface="Calibri"/>
                <a:ea typeface="+mn-ea"/>
                <a:cs typeface="Calibri"/>
              </a:rPr>
              <a:t>of </a:t>
            </a:r>
            <a:r>
              <a:rPr kumimoji="0" sz="1800" b="0" i="0" u="none" strike="noStrike" kern="1200" cap="none" spc="0" normalizeH="0" baseline="0" noProof="0" dirty="0">
                <a:ln>
                  <a:noFill/>
                </a:ln>
                <a:solidFill>
                  <a:prstClr val="black"/>
                </a:solidFill>
                <a:effectLst/>
                <a:uLnTx/>
                <a:uFillTx/>
                <a:latin typeface="Calibri"/>
                <a:ea typeface="+mn-ea"/>
                <a:cs typeface="Calibri"/>
              </a:rPr>
              <a:t>man-made </a:t>
            </a:r>
            <a:r>
              <a:rPr kumimoji="0" sz="1800" b="0" i="0" u="none" strike="noStrike" kern="1200" cap="none" spc="-5" normalizeH="0" baseline="0" noProof="0" dirty="0">
                <a:ln>
                  <a:noFill/>
                </a:ln>
                <a:solidFill>
                  <a:prstClr val="black"/>
                </a:solidFill>
                <a:effectLst/>
                <a:uLnTx/>
                <a:uFillTx/>
                <a:latin typeface="Calibri"/>
                <a:ea typeface="+mn-ea"/>
                <a:cs typeface="Calibri"/>
              </a:rPr>
              <a:t>plastic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10" normalizeH="0" baseline="0" noProof="0" dirty="0">
                <a:ln>
                  <a:noFill/>
                </a:ln>
                <a:solidFill>
                  <a:prstClr val="black"/>
                </a:solidFill>
                <a:effectLst/>
                <a:uLnTx/>
                <a:uFillTx/>
                <a:latin typeface="Calibri"/>
                <a:ea typeface="+mn-ea"/>
                <a:cs typeface="Calibri"/>
              </a:rPr>
              <a:t>resins containing  combinations </a:t>
            </a:r>
            <a:r>
              <a:rPr kumimoji="0" sz="1800" b="0" i="0" u="none" strike="noStrike" kern="1200" cap="none" spc="-5" normalizeH="0" baseline="0" noProof="0" dirty="0">
                <a:ln>
                  <a:noFill/>
                </a:ln>
                <a:solidFill>
                  <a:prstClr val="black"/>
                </a:solidFill>
                <a:effectLst/>
                <a:uLnTx/>
                <a:uFillTx/>
                <a:latin typeface="Calibri"/>
                <a:ea typeface="+mn-ea"/>
                <a:cs typeface="Calibri"/>
              </a:rPr>
              <a:t>of </a:t>
            </a:r>
            <a:r>
              <a:rPr kumimoji="0" sz="1800" b="0" i="0" u="none" strike="noStrike" kern="1200" cap="none" spc="-15" normalizeH="0" baseline="0" noProof="0" dirty="0">
                <a:ln>
                  <a:noFill/>
                </a:ln>
                <a:solidFill>
                  <a:prstClr val="black"/>
                </a:solidFill>
                <a:effectLst/>
                <a:uLnTx/>
                <a:uFillTx/>
                <a:latin typeface="Calibri"/>
                <a:ea typeface="+mn-ea"/>
                <a:cs typeface="Calibri"/>
              </a:rPr>
              <a:t>hydrogen, </a:t>
            </a:r>
            <a:r>
              <a:rPr kumimoji="0" sz="1800" b="0" i="0" u="none" strike="noStrike" kern="1200" cap="none" spc="-5" normalizeH="0" baseline="0" noProof="0" dirty="0">
                <a:ln>
                  <a:noFill/>
                </a:ln>
                <a:solidFill>
                  <a:prstClr val="black"/>
                </a:solidFill>
                <a:effectLst/>
                <a:uLnTx/>
                <a:uFillTx/>
                <a:latin typeface="Calibri"/>
                <a:ea typeface="+mn-ea"/>
                <a:cs typeface="Calibri"/>
              </a:rPr>
              <a:t>carbon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10" normalizeH="0" baseline="0" noProof="0" dirty="0">
                <a:ln>
                  <a:noFill/>
                </a:ln>
                <a:solidFill>
                  <a:prstClr val="black"/>
                </a:solidFill>
                <a:effectLst/>
                <a:uLnTx/>
                <a:uFillTx/>
                <a:latin typeface="Calibri"/>
                <a:ea typeface="+mn-ea"/>
                <a:cs typeface="Calibri"/>
              </a:rPr>
              <a:t>nitrogen, </a:t>
            </a:r>
            <a:r>
              <a:rPr kumimoji="0" sz="1800" b="0" i="0" u="none" strike="noStrike" kern="1200" cap="none" spc="-5" normalizeH="0" baseline="0" noProof="0" dirty="0">
                <a:ln>
                  <a:noFill/>
                </a:ln>
                <a:solidFill>
                  <a:prstClr val="black"/>
                </a:solidFill>
                <a:effectLst/>
                <a:uLnTx/>
                <a:uFillTx/>
                <a:latin typeface="Calibri"/>
                <a:ea typeface="+mn-ea"/>
                <a:cs typeface="Calibri"/>
              </a:rPr>
              <a:t>especially if  </a:t>
            </a:r>
            <a:r>
              <a:rPr kumimoji="0" sz="1800" b="0" i="0" u="none" strike="noStrike" kern="1200" cap="none" spc="0" normalizeH="0" baseline="0" noProof="0" dirty="0">
                <a:ln>
                  <a:noFill/>
                </a:ln>
                <a:solidFill>
                  <a:prstClr val="black"/>
                </a:solidFill>
                <a:effectLst/>
                <a:uLnTx/>
                <a:uFillTx/>
                <a:latin typeface="Calibri"/>
                <a:ea typeface="+mn-ea"/>
                <a:cs typeface="Calibri"/>
              </a:rPr>
              <a:t>the </a:t>
            </a:r>
            <a:r>
              <a:rPr kumimoji="0" sz="1800" b="0" i="0" u="none" strike="noStrike" kern="1200" cap="none" spc="-15" normalizeH="0" baseline="0" noProof="0" dirty="0">
                <a:ln>
                  <a:noFill/>
                </a:ln>
                <a:solidFill>
                  <a:prstClr val="black"/>
                </a:solidFill>
                <a:effectLst/>
                <a:uLnTx/>
                <a:uFillTx/>
                <a:latin typeface="Calibri"/>
                <a:ea typeface="+mn-ea"/>
                <a:cs typeface="Calibri"/>
              </a:rPr>
              <a:t>fire </a:t>
            </a:r>
            <a:r>
              <a:rPr kumimoji="0" sz="1800" b="0" i="0" u="none" strike="noStrike" kern="1200" cap="none" spc="0" normalizeH="0" baseline="0" noProof="0" dirty="0">
                <a:ln>
                  <a:noFill/>
                </a:ln>
                <a:solidFill>
                  <a:prstClr val="black"/>
                </a:solidFill>
                <a:effectLst/>
                <a:uLnTx/>
                <a:uFillTx/>
                <a:latin typeface="Calibri"/>
                <a:ea typeface="+mn-ea"/>
                <a:cs typeface="Calibri"/>
              </a:rPr>
              <a:t>is </a:t>
            </a:r>
            <a:r>
              <a:rPr kumimoji="0" sz="1800" b="0" i="0" u="none" strike="noStrike" kern="1200" cap="none" spc="-5" normalizeH="0" baseline="0" noProof="0" dirty="0">
                <a:ln>
                  <a:noFill/>
                </a:ln>
                <a:solidFill>
                  <a:prstClr val="black"/>
                </a:solidFill>
                <a:effectLst/>
                <a:uLnTx/>
                <a:uFillTx/>
                <a:latin typeface="Calibri"/>
                <a:ea typeface="+mn-ea"/>
                <a:cs typeface="Calibri"/>
              </a:rPr>
              <a:t>hot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5" normalizeH="0" baseline="0" noProof="0" dirty="0">
                <a:ln>
                  <a:noFill/>
                </a:ln>
                <a:solidFill>
                  <a:prstClr val="black"/>
                </a:solidFill>
                <a:effectLst/>
                <a:uLnTx/>
                <a:uFillTx/>
                <a:latin typeface="Calibri"/>
                <a:ea typeface="+mn-ea"/>
                <a:cs typeface="Calibri"/>
              </a:rPr>
              <a:t>in </a:t>
            </a:r>
            <a:r>
              <a:rPr kumimoji="0" sz="1800" b="0" i="0" u="none" strike="noStrike" kern="1200" cap="none" spc="0" normalizeH="0" baseline="0" noProof="0" dirty="0">
                <a:ln>
                  <a:noFill/>
                </a:ln>
                <a:solidFill>
                  <a:prstClr val="black"/>
                </a:solidFill>
                <a:effectLst/>
                <a:uLnTx/>
                <a:uFillTx/>
                <a:latin typeface="Calibri"/>
                <a:ea typeface="+mn-ea"/>
                <a:cs typeface="Calibri"/>
              </a:rPr>
              <a:t>an </a:t>
            </a:r>
            <a:r>
              <a:rPr kumimoji="0" sz="1800" b="0" i="0" u="none" strike="noStrike" kern="1200" cap="none" spc="-5" normalizeH="0" baseline="0" noProof="0" dirty="0">
                <a:ln>
                  <a:noFill/>
                </a:ln>
                <a:solidFill>
                  <a:prstClr val="black"/>
                </a:solidFill>
                <a:effectLst/>
                <a:uLnTx/>
                <a:uFillTx/>
                <a:latin typeface="Calibri"/>
                <a:ea typeface="+mn-ea"/>
                <a:cs typeface="Calibri"/>
              </a:rPr>
              <a:t>enclosed</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space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36576" y="71627"/>
            <a:ext cx="763524" cy="90982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4105655" y="6137146"/>
            <a:ext cx="8086343" cy="6751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7438643" y="1684020"/>
            <a:ext cx="3666744" cy="365912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958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71" y="74676"/>
            <a:ext cx="923544" cy="110185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105655" y="6137146"/>
            <a:ext cx="8086343" cy="6751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218689" y="772998"/>
            <a:ext cx="1830959" cy="36606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3896105" y="764159"/>
            <a:ext cx="1490980" cy="384810"/>
          </a:xfrm>
          <a:prstGeom prst="rect">
            <a:avLst/>
          </a:prstGeom>
        </p:spPr>
        <p:txBody>
          <a:bodyPr vert="horz" wrap="square" lIns="0" tIns="0" rIns="0" bIns="0" rtlCol="0">
            <a:spAutoFit/>
          </a:bodyPr>
          <a:lstStyle/>
          <a:p>
            <a:pPr marL="12700">
              <a:lnSpc>
                <a:spcPct val="100000"/>
              </a:lnSpc>
            </a:pPr>
            <a:r>
              <a:rPr b="1" spc="-5" dirty="0">
                <a:solidFill>
                  <a:srgbClr val="FF3300"/>
                </a:solidFill>
                <a:latin typeface="Georgia"/>
                <a:cs typeface="Georgia"/>
              </a:rPr>
              <a:t>Rio</a:t>
            </a:r>
            <a:r>
              <a:rPr b="1" spc="-80" dirty="0">
                <a:solidFill>
                  <a:srgbClr val="FF3300"/>
                </a:solidFill>
                <a:latin typeface="Georgia"/>
                <a:cs typeface="Georgia"/>
              </a:rPr>
              <a:t> </a:t>
            </a:r>
            <a:r>
              <a:rPr b="1" spc="-5" dirty="0">
                <a:solidFill>
                  <a:srgbClr val="FF3300"/>
                </a:solidFill>
                <a:latin typeface="Georgia"/>
                <a:cs typeface="Georgia"/>
              </a:rPr>
              <a:t>Tinto</a:t>
            </a:r>
          </a:p>
        </p:txBody>
      </p:sp>
      <p:sp>
        <p:nvSpPr>
          <p:cNvPr id="9" name="object 9"/>
          <p:cNvSpPr/>
          <p:nvPr/>
        </p:nvSpPr>
        <p:spPr>
          <a:xfrm>
            <a:off x="5449823" y="772998"/>
            <a:ext cx="969263" cy="36606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1064240" y="18288"/>
            <a:ext cx="1127759" cy="125425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403859" y="1344167"/>
            <a:ext cx="8587740" cy="5251704"/>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41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71" y="74676"/>
            <a:ext cx="923544" cy="110185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105655" y="6137146"/>
            <a:ext cx="8086343" cy="6751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295656" y="6649211"/>
            <a:ext cx="3810000" cy="13970"/>
          </a:xfrm>
          <a:custGeom>
            <a:avLst/>
            <a:gdLst/>
            <a:ahLst/>
            <a:cxnLst/>
            <a:rect l="l" t="t" r="r" b="b"/>
            <a:pathLst>
              <a:path w="3810000" h="13970">
                <a:moveTo>
                  <a:pt x="3810000" y="13703"/>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295656" y="1272539"/>
            <a:ext cx="0" cy="5390515"/>
          </a:xfrm>
          <a:custGeom>
            <a:avLst/>
            <a:gdLst/>
            <a:ahLst/>
            <a:cxnLst/>
            <a:rect l="l" t="t" r="r" b="b"/>
            <a:pathLst>
              <a:path h="5390515">
                <a:moveTo>
                  <a:pt x="0" y="5390451"/>
                </a:moveTo>
                <a:lnTo>
                  <a:pt x="0" y="0"/>
                </a:lnTo>
              </a:path>
            </a:pathLst>
          </a:custGeom>
          <a:ln w="6096">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291084" y="1258824"/>
            <a:ext cx="548005" cy="2540"/>
          </a:xfrm>
          <a:custGeom>
            <a:avLst/>
            <a:gdLst/>
            <a:ahLst/>
            <a:cxnLst/>
            <a:rect l="l" t="t" r="r" b="b"/>
            <a:pathLst>
              <a:path w="548005" h="2540">
                <a:moveTo>
                  <a:pt x="547395" y="2286"/>
                </a:moveTo>
                <a:lnTo>
                  <a:pt x="0" y="0"/>
                </a:lnTo>
              </a:path>
            </a:pathLst>
          </a:custGeom>
          <a:ln w="609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1379219" y="305384"/>
            <a:ext cx="1436751" cy="64038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2528570" y="305384"/>
            <a:ext cx="1253744" cy="64038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11064240" y="18288"/>
            <a:ext cx="1127759" cy="125425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3587496" y="18288"/>
            <a:ext cx="6393180" cy="663092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8817864" y="18288"/>
            <a:ext cx="1511935" cy="1270000"/>
          </a:xfrm>
          <a:custGeom>
            <a:avLst/>
            <a:gdLst/>
            <a:ahLst/>
            <a:cxnLst/>
            <a:rect l="l" t="t" r="r" b="b"/>
            <a:pathLst>
              <a:path w="1511934" h="1270000">
                <a:moveTo>
                  <a:pt x="0" y="1269492"/>
                </a:moveTo>
                <a:lnTo>
                  <a:pt x="1511807" y="1269492"/>
                </a:lnTo>
                <a:lnTo>
                  <a:pt x="1511807" y="0"/>
                </a:lnTo>
                <a:lnTo>
                  <a:pt x="0" y="0"/>
                </a:lnTo>
                <a:lnTo>
                  <a:pt x="0" y="126949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76162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76" ma:contentTypeDescription="Create a new document." ma:contentTypeScope="" ma:versionID="6300657fd74095d67dda67094617262f">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2018-02-05T09:41:35+00:00</OurDocsVersionCreatedAt>
    <OurDocsDocId xmlns="dce3ed02-b0cd-470d-9119-e5f1a2533a21"/>
    <OurDocsDocumentSource xmlns="dce3ed02-b0cd-470d-9119-e5f1a2533a21">Internal</OurDocsDocumentSource>
    <OurDocsFileNumbers xmlns="dce3ed02-b0cd-470d-9119-e5f1a2533a21" xsi:nil="true"/>
    <OurDocsLocation xmlns="dce3ed02-b0cd-470d-9119-e5f1a2533a21">Perth</OurDocsLocation>
    <OurDocsDataStore xmlns="dce3ed02-b0cd-470d-9119-e5f1a2533a21">Central</OurDocsDataStore>
    <OurDocsReleaseClassification xmlns="dce3ed02-b0cd-470d-9119-e5f1a2533a21" xsi:nil="true"/>
    <OurDocsTitle xmlns="dce3ed02-b0cd-470d-9119-e5f1a2533a21">MS - Emergency Management - Rio Tinto</OurDocsTitle>
    <OurDocsLockedOnBehalfOf xmlns="dce3ed02-b0cd-470d-9119-e5f1a2533a21" xsi:nil="true"/>
    <OurDocsVersionNumber xmlns="dce3ed02-b0cd-470d-9119-e5f1a2533a21">1</OurDocsVersionNumber>
    <OurDocsAuthor xmlns="dce3ed02-b0cd-470d-9119-e5f1a2533a21" xsi:nil="true"/>
    <OurDocsDescription xmlns="dce3ed02-b0cd-470d-9119-e5f1a2533a21">Emergency Services BARRIO</OurDocsDescription>
    <OurDocsVersionCreatedBy xmlns="dce3ed02-b0cd-470d-9119-e5f1a2533a21" xsi:nil="true"/>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2018-02-04T16:00:00+00:00</OurDocsDocumentDate>
    <OurDocsLockedBy xmlns="dce3ed02-b0cd-470d-9119-e5f1a2533a21" xsi:nil="true"/>
    <OurDocsLockedOn xmlns="dce3ed02-b0cd-470d-9119-e5f1a2533a2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F424F-4D55-4DFB-ADAE-159784188CC3}">
  <ds:schemaRefs>
    <ds:schemaRef ds:uri="Microsoft.SharePoint.Taxonomy.ContentTypeSync"/>
  </ds:schemaRefs>
</ds:datastoreItem>
</file>

<file path=customXml/itemProps2.xml><?xml version="1.0" encoding="utf-8"?>
<ds:datastoreItem xmlns:ds="http://schemas.openxmlformats.org/officeDocument/2006/customXml" ds:itemID="{8B88D119-63FC-4B55-8E10-5155E8A44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7DD39D-9CC2-4757-9FBC-B7F911FE902C}">
  <ds:schemaRefs>
    <ds:schemaRef ds:uri="http://purl.org/dc/elements/1.1/"/>
    <ds:schemaRef ds:uri="http://schemas.microsoft.com/office/2006/metadata/properties"/>
    <ds:schemaRef ds:uri="http://schemas.microsoft.com/office/2006/documentManagement/types"/>
    <ds:schemaRef ds:uri="http://purl.org/dc/terms/"/>
    <ds:schemaRef ds:uri="dce3ed02-b0cd-470d-9119-e5f1a2533a2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C745ABF-2410-44D8-BAB7-D0601D3E8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TotalTime>
  <Words>909</Words>
  <Application>Microsoft Office PowerPoint</Application>
  <PresentationFormat>Widescreen</PresentationFormat>
  <Paragraphs>96</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ＭＳ Ｐゴシック</vt:lpstr>
      <vt:lpstr>Arial</vt:lpstr>
      <vt:lpstr>Calibri</vt:lpstr>
      <vt:lpstr>Calibri Light</vt:lpstr>
      <vt:lpstr>Georgia</vt:lpstr>
      <vt:lpstr>Times New Roman</vt:lpstr>
      <vt:lpstr>Blank Presentation</vt:lpstr>
      <vt:lpstr>2_Office Theme</vt:lpstr>
      <vt:lpstr>PowerPoint Presentation</vt:lpstr>
      <vt:lpstr>PowerPoint Presentation</vt:lpstr>
      <vt:lpstr>PowerPoint Presentation</vt:lpstr>
      <vt:lpstr>PowerPoint Presentation</vt:lpstr>
      <vt:lpstr>Historical photos</vt:lpstr>
      <vt:lpstr>PowerPoint Presentation</vt:lpstr>
      <vt:lpstr>Background – Toxic Twins</vt:lpstr>
      <vt:lpstr>Rio Tinto</vt:lpstr>
      <vt:lpstr>PowerPoint Presentation</vt:lpstr>
      <vt:lpstr>Level 2 Structural garments</vt:lpstr>
      <vt:lpstr>level 1 Jacket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Maintain clean environment</vt:lpstr>
      <vt:lpstr>PowerPoint Presentation</vt:lpstr>
      <vt:lpstr>PowerPoint Presentation</vt:lpstr>
    </vt:vector>
  </TitlesOfParts>
  <Company>Department of Mines, Industry Regulation and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Emergency Management - Rio Tinto</dc:title>
  <dc:subject>Emergency Services BARRIO</dc:subject>
  <dc:creator/>
  <cp:keywords>emergency services, barrio, practice, contaminates, risk, rio tinto, hazardous</cp:keywords>
  <cp:lastModifiedBy>CHEW, Lindy</cp:lastModifiedBy>
  <cp:revision>16</cp:revision>
  <dcterms:created xsi:type="dcterms:W3CDTF">2018-02-05T09:34:50Z</dcterms:created>
  <dcterms:modified xsi:type="dcterms:W3CDTF">2018-03-08T01:52:20Z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