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5"/>
  </p:notesMasterIdLst>
  <p:sldIdLst>
    <p:sldId id="29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963" autoAdjust="0"/>
  </p:normalViewPr>
  <p:slideViewPr>
    <p:cSldViewPr>
      <p:cViewPr varScale="1">
        <p:scale>
          <a:sx n="57" d="100"/>
          <a:sy n="57" d="100"/>
        </p:scale>
        <p:origin x="-30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CCDAF-F727-4720-AE06-0C8BD0C20239}" type="doc">
      <dgm:prSet loTypeId="urn:microsoft.com/office/officeart/2005/8/layout/gear1" loCatId="cycle" qsTypeId="urn:microsoft.com/office/officeart/2005/8/quickstyle/simple1" qsCatId="simple" csTypeId="urn:microsoft.com/office/officeart/2005/8/colors/colorful1" csCatId="colorful" phldr="1"/>
      <dgm:spPr/>
    </dgm:pt>
    <dgm:pt modelId="{606756F6-2A24-4BB3-9080-FD26F83022F9}">
      <dgm:prSet phldrT="[Text]"/>
      <dgm:spPr/>
      <dgm:t>
        <a:bodyPr/>
        <a:lstStyle/>
        <a:p>
          <a:r>
            <a:rPr lang="en-AU" dirty="0" smtClean="0"/>
            <a:t>Principal hazard management plans (PHMPs)</a:t>
          </a:r>
          <a:endParaRPr lang="en-AU" dirty="0"/>
        </a:p>
      </dgm:t>
    </dgm:pt>
    <dgm:pt modelId="{B1DB6ADE-F562-4FD2-A719-EBEE826D624C}" type="parTrans" cxnId="{D72197C1-D4FC-44EF-954C-3D22EAC5692A}">
      <dgm:prSet/>
      <dgm:spPr/>
      <dgm:t>
        <a:bodyPr/>
        <a:lstStyle/>
        <a:p>
          <a:endParaRPr lang="en-AU"/>
        </a:p>
      </dgm:t>
    </dgm:pt>
    <dgm:pt modelId="{6B3EB282-32EA-4A58-9984-19FEF6311E44}" type="sibTrans" cxnId="{D72197C1-D4FC-44EF-954C-3D22EAC5692A}">
      <dgm:prSet/>
      <dgm:spPr/>
      <dgm:t>
        <a:bodyPr/>
        <a:lstStyle/>
        <a:p>
          <a:endParaRPr lang="en-AU"/>
        </a:p>
      </dgm:t>
    </dgm:pt>
    <dgm:pt modelId="{3DB74E4B-5CBF-4E99-A9E8-3F694576B6DB}">
      <dgm:prSet phldrT="[Text]"/>
      <dgm:spPr/>
      <dgm:t>
        <a:bodyPr/>
        <a:lstStyle/>
        <a:p>
          <a:r>
            <a:rPr lang="en-AU" dirty="0" smtClean="0"/>
            <a:t>Principal control plans (PCPs)</a:t>
          </a:r>
          <a:endParaRPr lang="en-AU" dirty="0"/>
        </a:p>
      </dgm:t>
    </dgm:pt>
    <dgm:pt modelId="{D694B6E9-0914-4377-9F57-D68CBB38A4E9}" type="parTrans" cxnId="{2F7D3356-6B9A-44CF-BF02-D98740CC3868}">
      <dgm:prSet/>
      <dgm:spPr/>
      <dgm:t>
        <a:bodyPr/>
        <a:lstStyle/>
        <a:p>
          <a:endParaRPr lang="en-AU"/>
        </a:p>
      </dgm:t>
    </dgm:pt>
    <dgm:pt modelId="{FA9AE2B9-A437-4933-B128-58A40433B789}" type="sibTrans" cxnId="{2F7D3356-6B9A-44CF-BF02-D98740CC3868}">
      <dgm:prSet/>
      <dgm:spPr/>
      <dgm:t>
        <a:bodyPr/>
        <a:lstStyle/>
        <a:p>
          <a:endParaRPr lang="en-AU"/>
        </a:p>
      </dgm:t>
    </dgm:pt>
    <dgm:pt modelId="{144F8C21-4312-41B9-801E-C24BA77B96E2}">
      <dgm:prSet phldrT="[Text]"/>
      <dgm:spPr/>
      <dgm:t>
        <a:bodyPr/>
        <a:lstStyle/>
        <a:p>
          <a:r>
            <a:rPr lang="en-AU" dirty="0" smtClean="0"/>
            <a:t>Managing other hazards</a:t>
          </a:r>
          <a:endParaRPr lang="en-AU" dirty="0"/>
        </a:p>
      </dgm:t>
    </dgm:pt>
    <dgm:pt modelId="{71008548-AFB7-4F9E-BD5B-2A5722FDEBA8}" type="parTrans" cxnId="{09A08B31-0DC6-4112-AEB6-40F9B492F0E4}">
      <dgm:prSet/>
      <dgm:spPr/>
      <dgm:t>
        <a:bodyPr/>
        <a:lstStyle/>
        <a:p>
          <a:endParaRPr lang="en-AU"/>
        </a:p>
      </dgm:t>
    </dgm:pt>
    <dgm:pt modelId="{FD392061-67B8-45DA-B746-338B0697B695}" type="sibTrans" cxnId="{09A08B31-0DC6-4112-AEB6-40F9B492F0E4}">
      <dgm:prSet/>
      <dgm:spPr/>
      <dgm:t>
        <a:bodyPr/>
        <a:lstStyle/>
        <a:p>
          <a:endParaRPr lang="en-AU"/>
        </a:p>
      </dgm:t>
    </dgm:pt>
    <dgm:pt modelId="{81685BB1-1369-48B6-AB9B-4AB3BB53D60F}" type="pres">
      <dgm:prSet presAssocID="{CC9CCDAF-F727-4720-AE06-0C8BD0C20239}" presName="composite" presStyleCnt="0">
        <dgm:presLayoutVars>
          <dgm:chMax val="3"/>
          <dgm:animLvl val="lvl"/>
          <dgm:resizeHandles val="exact"/>
        </dgm:presLayoutVars>
      </dgm:prSet>
      <dgm:spPr/>
    </dgm:pt>
    <dgm:pt modelId="{2E9DD1B9-E6B4-4EA6-B7DC-DA0D2479FB3B}" type="pres">
      <dgm:prSet presAssocID="{606756F6-2A24-4BB3-9080-FD26F83022F9}" presName="gear1" presStyleLbl="node1" presStyleIdx="0" presStyleCnt="3">
        <dgm:presLayoutVars>
          <dgm:chMax val="1"/>
          <dgm:bulletEnabled val="1"/>
        </dgm:presLayoutVars>
      </dgm:prSet>
      <dgm:spPr/>
      <dgm:t>
        <a:bodyPr/>
        <a:lstStyle/>
        <a:p>
          <a:endParaRPr lang="en-AU"/>
        </a:p>
      </dgm:t>
    </dgm:pt>
    <dgm:pt modelId="{3A935636-F6A8-4BAE-8938-E3F3FB46740D}" type="pres">
      <dgm:prSet presAssocID="{606756F6-2A24-4BB3-9080-FD26F83022F9}" presName="gear1srcNode" presStyleLbl="node1" presStyleIdx="0" presStyleCnt="3"/>
      <dgm:spPr/>
      <dgm:t>
        <a:bodyPr/>
        <a:lstStyle/>
        <a:p>
          <a:endParaRPr lang="en-AU"/>
        </a:p>
      </dgm:t>
    </dgm:pt>
    <dgm:pt modelId="{DEC20F19-1C46-4942-81B9-C098EBE6826B}" type="pres">
      <dgm:prSet presAssocID="{606756F6-2A24-4BB3-9080-FD26F83022F9}" presName="gear1dstNode" presStyleLbl="node1" presStyleIdx="0" presStyleCnt="3"/>
      <dgm:spPr/>
      <dgm:t>
        <a:bodyPr/>
        <a:lstStyle/>
        <a:p>
          <a:endParaRPr lang="en-AU"/>
        </a:p>
      </dgm:t>
    </dgm:pt>
    <dgm:pt modelId="{A91717C8-2DB8-4E45-9F24-20E3AD7440A4}" type="pres">
      <dgm:prSet presAssocID="{3DB74E4B-5CBF-4E99-A9E8-3F694576B6DB}" presName="gear2" presStyleLbl="node1" presStyleIdx="1" presStyleCnt="3">
        <dgm:presLayoutVars>
          <dgm:chMax val="1"/>
          <dgm:bulletEnabled val="1"/>
        </dgm:presLayoutVars>
      </dgm:prSet>
      <dgm:spPr/>
      <dgm:t>
        <a:bodyPr/>
        <a:lstStyle/>
        <a:p>
          <a:endParaRPr lang="en-AU"/>
        </a:p>
      </dgm:t>
    </dgm:pt>
    <dgm:pt modelId="{1B821AB4-EA05-4425-AAB5-295A4823C40B}" type="pres">
      <dgm:prSet presAssocID="{3DB74E4B-5CBF-4E99-A9E8-3F694576B6DB}" presName="gear2srcNode" presStyleLbl="node1" presStyleIdx="1" presStyleCnt="3"/>
      <dgm:spPr/>
      <dgm:t>
        <a:bodyPr/>
        <a:lstStyle/>
        <a:p>
          <a:endParaRPr lang="en-AU"/>
        </a:p>
      </dgm:t>
    </dgm:pt>
    <dgm:pt modelId="{FB4C851D-AE2F-4461-B329-1816773A918A}" type="pres">
      <dgm:prSet presAssocID="{3DB74E4B-5CBF-4E99-A9E8-3F694576B6DB}" presName="gear2dstNode" presStyleLbl="node1" presStyleIdx="1" presStyleCnt="3"/>
      <dgm:spPr/>
      <dgm:t>
        <a:bodyPr/>
        <a:lstStyle/>
        <a:p>
          <a:endParaRPr lang="en-AU"/>
        </a:p>
      </dgm:t>
    </dgm:pt>
    <dgm:pt modelId="{014D4845-492F-4A2D-AD84-9CBB6B633E27}" type="pres">
      <dgm:prSet presAssocID="{144F8C21-4312-41B9-801E-C24BA77B96E2}" presName="gear3" presStyleLbl="node1" presStyleIdx="2" presStyleCnt="3" custLinFactNeighborX="-458" custLinFactNeighborY="1325"/>
      <dgm:spPr/>
      <dgm:t>
        <a:bodyPr/>
        <a:lstStyle/>
        <a:p>
          <a:endParaRPr lang="en-AU"/>
        </a:p>
      </dgm:t>
    </dgm:pt>
    <dgm:pt modelId="{89E31BB0-8761-4AA2-9A18-23B477121887}" type="pres">
      <dgm:prSet presAssocID="{144F8C21-4312-41B9-801E-C24BA77B96E2}" presName="gear3tx" presStyleLbl="node1" presStyleIdx="2" presStyleCnt="3">
        <dgm:presLayoutVars>
          <dgm:chMax val="1"/>
          <dgm:bulletEnabled val="1"/>
        </dgm:presLayoutVars>
      </dgm:prSet>
      <dgm:spPr/>
      <dgm:t>
        <a:bodyPr/>
        <a:lstStyle/>
        <a:p>
          <a:endParaRPr lang="en-AU"/>
        </a:p>
      </dgm:t>
    </dgm:pt>
    <dgm:pt modelId="{9301F35C-CD16-4D4E-9973-FD0CB018A23D}" type="pres">
      <dgm:prSet presAssocID="{144F8C21-4312-41B9-801E-C24BA77B96E2}" presName="gear3srcNode" presStyleLbl="node1" presStyleIdx="2" presStyleCnt="3"/>
      <dgm:spPr/>
      <dgm:t>
        <a:bodyPr/>
        <a:lstStyle/>
        <a:p>
          <a:endParaRPr lang="en-AU"/>
        </a:p>
      </dgm:t>
    </dgm:pt>
    <dgm:pt modelId="{2B5F948A-3AA4-4D5F-92DD-C94EEC5AA4BF}" type="pres">
      <dgm:prSet presAssocID="{144F8C21-4312-41B9-801E-C24BA77B96E2}" presName="gear3dstNode" presStyleLbl="node1" presStyleIdx="2" presStyleCnt="3"/>
      <dgm:spPr/>
      <dgm:t>
        <a:bodyPr/>
        <a:lstStyle/>
        <a:p>
          <a:endParaRPr lang="en-AU"/>
        </a:p>
      </dgm:t>
    </dgm:pt>
    <dgm:pt modelId="{1324FCFE-F4EA-451E-8CF5-A846528F925A}" type="pres">
      <dgm:prSet presAssocID="{6B3EB282-32EA-4A58-9984-19FEF6311E44}" presName="connector1" presStyleLbl="sibTrans2D1" presStyleIdx="0" presStyleCnt="3"/>
      <dgm:spPr/>
      <dgm:t>
        <a:bodyPr/>
        <a:lstStyle/>
        <a:p>
          <a:endParaRPr lang="en-AU"/>
        </a:p>
      </dgm:t>
    </dgm:pt>
    <dgm:pt modelId="{9CC8284D-9AD1-4357-847D-E104D0516C3D}" type="pres">
      <dgm:prSet presAssocID="{FA9AE2B9-A437-4933-B128-58A40433B789}" presName="connector2" presStyleLbl="sibTrans2D1" presStyleIdx="1" presStyleCnt="3"/>
      <dgm:spPr/>
      <dgm:t>
        <a:bodyPr/>
        <a:lstStyle/>
        <a:p>
          <a:endParaRPr lang="en-AU"/>
        </a:p>
      </dgm:t>
    </dgm:pt>
    <dgm:pt modelId="{E2F3181E-7263-47D8-9E3A-1EC805D0A381}" type="pres">
      <dgm:prSet presAssocID="{FD392061-67B8-45DA-B746-338B0697B695}" presName="connector3" presStyleLbl="sibTrans2D1" presStyleIdx="2" presStyleCnt="3"/>
      <dgm:spPr/>
      <dgm:t>
        <a:bodyPr/>
        <a:lstStyle/>
        <a:p>
          <a:endParaRPr lang="en-AU"/>
        </a:p>
      </dgm:t>
    </dgm:pt>
  </dgm:ptLst>
  <dgm:cxnLst>
    <dgm:cxn modelId="{BECDE787-DB14-4278-943F-B7E689FD4890}" type="presOf" srcId="{144F8C21-4312-41B9-801E-C24BA77B96E2}" destId="{89E31BB0-8761-4AA2-9A18-23B477121887}" srcOrd="1" destOrd="0" presId="urn:microsoft.com/office/officeart/2005/8/layout/gear1"/>
    <dgm:cxn modelId="{CD261145-4D14-4281-9148-EF59C7F95ADF}" type="presOf" srcId="{6B3EB282-32EA-4A58-9984-19FEF6311E44}" destId="{1324FCFE-F4EA-451E-8CF5-A846528F925A}" srcOrd="0" destOrd="0" presId="urn:microsoft.com/office/officeart/2005/8/layout/gear1"/>
    <dgm:cxn modelId="{271E437E-54BB-4C0C-B7E4-AC4A6B4008C4}" type="presOf" srcId="{3DB74E4B-5CBF-4E99-A9E8-3F694576B6DB}" destId="{FB4C851D-AE2F-4461-B329-1816773A918A}" srcOrd="2" destOrd="0" presId="urn:microsoft.com/office/officeart/2005/8/layout/gear1"/>
    <dgm:cxn modelId="{A07D933C-3A57-4EDF-8FF8-F19EF6949EF2}" type="presOf" srcId="{3DB74E4B-5CBF-4E99-A9E8-3F694576B6DB}" destId="{1B821AB4-EA05-4425-AAB5-295A4823C40B}" srcOrd="1" destOrd="0" presId="urn:microsoft.com/office/officeart/2005/8/layout/gear1"/>
    <dgm:cxn modelId="{2F7D3356-6B9A-44CF-BF02-D98740CC3868}" srcId="{CC9CCDAF-F727-4720-AE06-0C8BD0C20239}" destId="{3DB74E4B-5CBF-4E99-A9E8-3F694576B6DB}" srcOrd="1" destOrd="0" parTransId="{D694B6E9-0914-4377-9F57-D68CBB38A4E9}" sibTransId="{FA9AE2B9-A437-4933-B128-58A40433B789}"/>
    <dgm:cxn modelId="{D22521C9-D3B1-4450-ADAA-F60146C3F53E}" type="presOf" srcId="{144F8C21-4312-41B9-801E-C24BA77B96E2}" destId="{014D4845-492F-4A2D-AD84-9CBB6B633E27}" srcOrd="0" destOrd="0" presId="urn:microsoft.com/office/officeart/2005/8/layout/gear1"/>
    <dgm:cxn modelId="{754F43AF-17B5-453C-8D63-7B8659DD8EF4}" type="presOf" srcId="{144F8C21-4312-41B9-801E-C24BA77B96E2}" destId="{9301F35C-CD16-4D4E-9973-FD0CB018A23D}" srcOrd="2" destOrd="0" presId="urn:microsoft.com/office/officeart/2005/8/layout/gear1"/>
    <dgm:cxn modelId="{05F67C65-7A44-42B1-A35B-27DEF5B888D5}" type="presOf" srcId="{FD392061-67B8-45DA-B746-338B0697B695}" destId="{E2F3181E-7263-47D8-9E3A-1EC805D0A381}" srcOrd="0" destOrd="0" presId="urn:microsoft.com/office/officeart/2005/8/layout/gear1"/>
    <dgm:cxn modelId="{7F1D734E-DCC2-4ED4-9466-11D6D17D5C88}" type="presOf" srcId="{FA9AE2B9-A437-4933-B128-58A40433B789}" destId="{9CC8284D-9AD1-4357-847D-E104D0516C3D}" srcOrd="0" destOrd="0" presId="urn:microsoft.com/office/officeart/2005/8/layout/gear1"/>
    <dgm:cxn modelId="{D72197C1-D4FC-44EF-954C-3D22EAC5692A}" srcId="{CC9CCDAF-F727-4720-AE06-0C8BD0C20239}" destId="{606756F6-2A24-4BB3-9080-FD26F83022F9}" srcOrd="0" destOrd="0" parTransId="{B1DB6ADE-F562-4FD2-A719-EBEE826D624C}" sibTransId="{6B3EB282-32EA-4A58-9984-19FEF6311E44}"/>
    <dgm:cxn modelId="{C9B626D2-168A-4271-8800-62CF2A842FD5}" type="presOf" srcId="{606756F6-2A24-4BB3-9080-FD26F83022F9}" destId="{DEC20F19-1C46-4942-81B9-C098EBE6826B}" srcOrd="2" destOrd="0" presId="urn:microsoft.com/office/officeart/2005/8/layout/gear1"/>
    <dgm:cxn modelId="{752088A2-DE63-4869-845F-7C485B57C48D}" type="presOf" srcId="{606756F6-2A24-4BB3-9080-FD26F83022F9}" destId="{2E9DD1B9-E6B4-4EA6-B7DC-DA0D2479FB3B}" srcOrd="0" destOrd="0" presId="urn:microsoft.com/office/officeart/2005/8/layout/gear1"/>
    <dgm:cxn modelId="{BE955CC3-2E4C-408C-B41F-4B6F880ECB48}" type="presOf" srcId="{3DB74E4B-5CBF-4E99-A9E8-3F694576B6DB}" destId="{A91717C8-2DB8-4E45-9F24-20E3AD7440A4}" srcOrd="0" destOrd="0" presId="urn:microsoft.com/office/officeart/2005/8/layout/gear1"/>
    <dgm:cxn modelId="{CF96D206-6DDF-42FA-9CE5-0EBCA6B86FCF}" type="presOf" srcId="{CC9CCDAF-F727-4720-AE06-0C8BD0C20239}" destId="{81685BB1-1369-48B6-AB9B-4AB3BB53D60F}" srcOrd="0" destOrd="0" presId="urn:microsoft.com/office/officeart/2005/8/layout/gear1"/>
    <dgm:cxn modelId="{09A08B31-0DC6-4112-AEB6-40F9B492F0E4}" srcId="{CC9CCDAF-F727-4720-AE06-0C8BD0C20239}" destId="{144F8C21-4312-41B9-801E-C24BA77B96E2}" srcOrd="2" destOrd="0" parTransId="{71008548-AFB7-4F9E-BD5B-2A5722FDEBA8}" sibTransId="{FD392061-67B8-45DA-B746-338B0697B695}"/>
    <dgm:cxn modelId="{93BE8F60-2E66-4BB8-BD3E-5D1F64FA2095}" type="presOf" srcId="{144F8C21-4312-41B9-801E-C24BA77B96E2}" destId="{2B5F948A-3AA4-4D5F-92DD-C94EEC5AA4BF}" srcOrd="3" destOrd="0" presId="urn:microsoft.com/office/officeart/2005/8/layout/gear1"/>
    <dgm:cxn modelId="{21DF6684-1EFF-4BBA-B9FB-FE3278DA91BC}" type="presOf" srcId="{606756F6-2A24-4BB3-9080-FD26F83022F9}" destId="{3A935636-F6A8-4BAE-8938-E3F3FB46740D}" srcOrd="1" destOrd="0" presId="urn:microsoft.com/office/officeart/2005/8/layout/gear1"/>
    <dgm:cxn modelId="{03AAB450-3597-4A86-9CFE-926F56782635}" type="presParOf" srcId="{81685BB1-1369-48B6-AB9B-4AB3BB53D60F}" destId="{2E9DD1B9-E6B4-4EA6-B7DC-DA0D2479FB3B}" srcOrd="0" destOrd="0" presId="urn:microsoft.com/office/officeart/2005/8/layout/gear1"/>
    <dgm:cxn modelId="{09207C2A-E2C0-485D-BEE1-5ACDFD851995}" type="presParOf" srcId="{81685BB1-1369-48B6-AB9B-4AB3BB53D60F}" destId="{3A935636-F6A8-4BAE-8938-E3F3FB46740D}" srcOrd="1" destOrd="0" presId="urn:microsoft.com/office/officeart/2005/8/layout/gear1"/>
    <dgm:cxn modelId="{03340FAD-F952-47D4-9C30-9E7F13025553}" type="presParOf" srcId="{81685BB1-1369-48B6-AB9B-4AB3BB53D60F}" destId="{DEC20F19-1C46-4942-81B9-C098EBE6826B}" srcOrd="2" destOrd="0" presId="urn:microsoft.com/office/officeart/2005/8/layout/gear1"/>
    <dgm:cxn modelId="{7274DCBF-5237-4A1D-B9CA-964E6E2A472D}" type="presParOf" srcId="{81685BB1-1369-48B6-AB9B-4AB3BB53D60F}" destId="{A91717C8-2DB8-4E45-9F24-20E3AD7440A4}" srcOrd="3" destOrd="0" presId="urn:microsoft.com/office/officeart/2005/8/layout/gear1"/>
    <dgm:cxn modelId="{3B004763-2683-4278-852E-CA8F91C0C898}" type="presParOf" srcId="{81685BB1-1369-48B6-AB9B-4AB3BB53D60F}" destId="{1B821AB4-EA05-4425-AAB5-295A4823C40B}" srcOrd="4" destOrd="0" presId="urn:microsoft.com/office/officeart/2005/8/layout/gear1"/>
    <dgm:cxn modelId="{D93F7B82-AC84-460F-B860-37140C037023}" type="presParOf" srcId="{81685BB1-1369-48B6-AB9B-4AB3BB53D60F}" destId="{FB4C851D-AE2F-4461-B329-1816773A918A}" srcOrd="5" destOrd="0" presId="urn:microsoft.com/office/officeart/2005/8/layout/gear1"/>
    <dgm:cxn modelId="{B6FBB90D-A5DC-4111-9739-2C5DB70F10EB}" type="presParOf" srcId="{81685BB1-1369-48B6-AB9B-4AB3BB53D60F}" destId="{014D4845-492F-4A2D-AD84-9CBB6B633E27}" srcOrd="6" destOrd="0" presId="urn:microsoft.com/office/officeart/2005/8/layout/gear1"/>
    <dgm:cxn modelId="{DFD9BE28-BB14-4BCC-BC3B-861EF55BB0F9}" type="presParOf" srcId="{81685BB1-1369-48B6-AB9B-4AB3BB53D60F}" destId="{89E31BB0-8761-4AA2-9A18-23B477121887}" srcOrd="7" destOrd="0" presId="urn:microsoft.com/office/officeart/2005/8/layout/gear1"/>
    <dgm:cxn modelId="{BD24CCD1-C962-48B2-8FD0-0529A2B5667C}" type="presParOf" srcId="{81685BB1-1369-48B6-AB9B-4AB3BB53D60F}" destId="{9301F35C-CD16-4D4E-9973-FD0CB018A23D}" srcOrd="8" destOrd="0" presId="urn:microsoft.com/office/officeart/2005/8/layout/gear1"/>
    <dgm:cxn modelId="{F5B7E360-8783-4DF6-AAC0-858A2C10586D}" type="presParOf" srcId="{81685BB1-1369-48B6-AB9B-4AB3BB53D60F}" destId="{2B5F948A-3AA4-4D5F-92DD-C94EEC5AA4BF}" srcOrd="9" destOrd="0" presId="urn:microsoft.com/office/officeart/2005/8/layout/gear1"/>
    <dgm:cxn modelId="{EB194086-044D-4D5B-AE1B-8A8793B38904}" type="presParOf" srcId="{81685BB1-1369-48B6-AB9B-4AB3BB53D60F}" destId="{1324FCFE-F4EA-451E-8CF5-A846528F925A}" srcOrd="10" destOrd="0" presId="urn:microsoft.com/office/officeart/2005/8/layout/gear1"/>
    <dgm:cxn modelId="{F7BA83DB-9521-404F-B022-390F238B8CFF}" type="presParOf" srcId="{81685BB1-1369-48B6-AB9B-4AB3BB53D60F}" destId="{9CC8284D-9AD1-4357-847D-E104D0516C3D}" srcOrd="11" destOrd="0" presId="urn:microsoft.com/office/officeart/2005/8/layout/gear1"/>
    <dgm:cxn modelId="{F32207FE-CBF9-454B-B435-3962E6C54103}" type="presParOf" srcId="{81685BB1-1369-48B6-AB9B-4AB3BB53D60F}" destId="{E2F3181E-7263-47D8-9E3A-1EC805D0A38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E2BAD-5A20-4F6E-A70F-C51B5D3F1BF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AU"/>
        </a:p>
      </dgm:t>
    </dgm:pt>
    <dgm:pt modelId="{7A4080D7-FFCC-4866-AE9E-BFB3DA3B8281}">
      <dgm:prSet/>
      <dgm:spPr/>
      <dgm:t>
        <a:bodyPr/>
        <a:lstStyle/>
        <a:p>
          <a:pPr rtl="0"/>
          <a:r>
            <a:rPr lang="en-AU" baseline="0" smtClean="0"/>
            <a:t>What is a principal hazard?</a:t>
          </a:r>
          <a:endParaRPr lang="en-AU"/>
        </a:p>
      </dgm:t>
    </dgm:pt>
    <dgm:pt modelId="{FC4EA142-D9F1-4C1E-B8EF-B07C301B212B}" type="parTrans" cxnId="{2129CDA4-2794-4A1C-A177-00341984FE02}">
      <dgm:prSet/>
      <dgm:spPr/>
      <dgm:t>
        <a:bodyPr/>
        <a:lstStyle/>
        <a:p>
          <a:endParaRPr lang="en-AU"/>
        </a:p>
      </dgm:t>
    </dgm:pt>
    <dgm:pt modelId="{D3E1DEAF-D0C8-4B34-BE31-69796769E03B}" type="sibTrans" cxnId="{2129CDA4-2794-4A1C-A177-00341984FE02}">
      <dgm:prSet/>
      <dgm:spPr/>
      <dgm:t>
        <a:bodyPr/>
        <a:lstStyle/>
        <a:p>
          <a:endParaRPr lang="en-AU"/>
        </a:p>
      </dgm:t>
    </dgm:pt>
    <dgm:pt modelId="{F8660FF0-14AD-46C5-BC70-328DD67C73CE}">
      <dgm:prSet/>
      <dgm:spPr/>
      <dgm:t>
        <a:bodyPr/>
        <a:lstStyle/>
        <a:p>
          <a:pPr rtl="0"/>
          <a:r>
            <a:rPr lang="en-AU" baseline="0" dirty="0" smtClean="0"/>
            <a:t>A hazard associated with mining operations that, although it has a low likelihood of occurrence, has the potential for multiple fatalities, including cumulative.</a:t>
          </a:r>
          <a:endParaRPr lang="en-AU" dirty="0"/>
        </a:p>
      </dgm:t>
    </dgm:pt>
    <dgm:pt modelId="{275B7203-3124-4512-9CA7-CA095E054E27}" type="parTrans" cxnId="{8FC199D7-48C1-4FCE-B0CE-CC5092654703}">
      <dgm:prSet/>
      <dgm:spPr/>
      <dgm:t>
        <a:bodyPr/>
        <a:lstStyle/>
        <a:p>
          <a:endParaRPr lang="en-AU"/>
        </a:p>
      </dgm:t>
    </dgm:pt>
    <dgm:pt modelId="{8F021993-C0AE-45F6-BF04-9AE7434BBD3C}" type="sibTrans" cxnId="{8FC199D7-48C1-4FCE-B0CE-CC5092654703}">
      <dgm:prSet/>
      <dgm:spPr/>
      <dgm:t>
        <a:bodyPr/>
        <a:lstStyle/>
        <a:p>
          <a:endParaRPr lang="en-AU"/>
        </a:p>
      </dgm:t>
    </dgm:pt>
    <dgm:pt modelId="{E71E2D3A-8637-4B44-88A5-18A1C73C7167}">
      <dgm:prSet/>
      <dgm:spPr/>
      <dgm:t>
        <a:bodyPr/>
        <a:lstStyle/>
        <a:p>
          <a:pPr rtl="0"/>
          <a:r>
            <a:rPr lang="en-AU" baseline="0" smtClean="0"/>
            <a:t>What is a PHMP?</a:t>
          </a:r>
          <a:endParaRPr lang="en-AU"/>
        </a:p>
      </dgm:t>
    </dgm:pt>
    <dgm:pt modelId="{7FCB0639-EB07-48DD-8B1F-73B2402E9D63}" type="parTrans" cxnId="{919B79E1-705A-4E36-8D87-52D842374169}">
      <dgm:prSet/>
      <dgm:spPr/>
      <dgm:t>
        <a:bodyPr/>
        <a:lstStyle/>
        <a:p>
          <a:endParaRPr lang="en-AU"/>
        </a:p>
      </dgm:t>
    </dgm:pt>
    <dgm:pt modelId="{E696E515-2C26-4AD3-90C5-FD9800DD622F}" type="sibTrans" cxnId="{919B79E1-705A-4E36-8D87-52D842374169}">
      <dgm:prSet/>
      <dgm:spPr/>
      <dgm:t>
        <a:bodyPr/>
        <a:lstStyle/>
        <a:p>
          <a:endParaRPr lang="en-AU"/>
        </a:p>
      </dgm:t>
    </dgm:pt>
    <dgm:pt modelId="{A0B883FB-48E6-437B-BC92-E01CBCFA5CE8}">
      <dgm:prSet/>
      <dgm:spPr/>
      <dgm:t>
        <a:bodyPr/>
        <a:lstStyle/>
        <a:p>
          <a:pPr rtl="0"/>
          <a:r>
            <a:rPr lang="en-AU" baseline="0" dirty="0" smtClean="0"/>
            <a:t>Plan that documents how risks to health and safety of a person arising from principal hazard will be eliminated or mitigated so far as is reasonably practicable (SFAIRP).</a:t>
          </a:r>
          <a:endParaRPr lang="en-AU" dirty="0"/>
        </a:p>
      </dgm:t>
    </dgm:pt>
    <dgm:pt modelId="{6CA24075-EB29-401A-B58C-CAAD1B92EE24}" type="parTrans" cxnId="{8B1E4778-085C-4961-8178-DB85DFB940FA}">
      <dgm:prSet/>
      <dgm:spPr/>
      <dgm:t>
        <a:bodyPr/>
        <a:lstStyle/>
        <a:p>
          <a:endParaRPr lang="en-AU"/>
        </a:p>
      </dgm:t>
    </dgm:pt>
    <dgm:pt modelId="{AB540C3E-8884-42B7-A2BA-A7561B0DB5CF}" type="sibTrans" cxnId="{8B1E4778-085C-4961-8178-DB85DFB940FA}">
      <dgm:prSet/>
      <dgm:spPr/>
      <dgm:t>
        <a:bodyPr/>
        <a:lstStyle/>
        <a:p>
          <a:endParaRPr lang="en-AU"/>
        </a:p>
      </dgm:t>
    </dgm:pt>
    <dgm:pt modelId="{95243AA7-B4F4-45ED-81A0-2407C7A8E423}" type="pres">
      <dgm:prSet presAssocID="{0D5E2BAD-5A20-4F6E-A70F-C51B5D3F1BFC}" presName="linear" presStyleCnt="0">
        <dgm:presLayoutVars>
          <dgm:dir/>
          <dgm:animLvl val="lvl"/>
          <dgm:resizeHandles val="exact"/>
        </dgm:presLayoutVars>
      </dgm:prSet>
      <dgm:spPr/>
      <dgm:t>
        <a:bodyPr/>
        <a:lstStyle/>
        <a:p>
          <a:endParaRPr lang="en-AU"/>
        </a:p>
      </dgm:t>
    </dgm:pt>
    <dgm:pt modelId="{972516F7-AD53-4E8E-9B51-39A6B496A331}" type="pres">
      <dgm:prSet presAssocID="{7A4080D7-FFCC-4866-AE9E-BFB3DA3B8281}" presName="parentLin" presStyleCnt="0"/>
      <dgm:spPr/>
    </dgm:pt>
    <dgm:pt modelId="{1F147264-2757-4D15-AFDF-652BFDA71177}" type="pres">
      <dgm:prSet presAssocID="{7A4080D7-FFCC-4866-AE9E-BFB3DA3B8281}" presName="parentLeftMargin" presStyleLbl="node1" presStyleIdx="0" presStyleCnt="2"/>
      <dgm:spPr/>
      <dgm:t>
        <a:bodyPr/>
        <a:lstStyle/>
        <a:p>
          <a:endParaRPr lang="en-AU"/>
        </a:p>
      </dgm:t>
    </dgm:pt>
    <dgm:pt modelId="{6A694311-2107-431C-AD88-BD422E46BECD}" type="pres">
      <dgm:prSet presAssocID="{7A4080D7-FFCC-4866-AE9E-BFB3DA3B8281}" presName="parentText" presStyleLbl="node1" presStyleIdx="0" presStyleCnt="2">
        <dgm:presLayoutVars>
          <dgm:chMax val="0"/>
          <dgm:bulletEnabled val="1"/>
        </dgm:presLayoutVars>
      </dgm:prSet>
      <dgm:spPr/>
      <dgm:t>
        <a:bodyPr/>
        <a:lstStyle/>
        <a:p>
          <a:endParaRPr lang="en-AU"/>
        </a:p>
      </dgm:t>
    </dgm:pt>
    <dgm:pt modelId="{DD26C1DC-4B51-4CDB-90FA-7F38D9786300}" type="pres">
      <dgm:prSet presAssocID="{7A4080D7-FFCC-4866-AE9E-BFB3DA3B8281}" presName="negativeSpace" presStyleCnt="0"/>
      <dgm:spPr/>
    </dgm:pt>
    <dgm:pt modelId="{0BB5011E-0679-40A4-BCA8-39F01DC5785A}" type="pres">
      <dgm:prSet presAssocID="{7A4080D7-FFCC-4866-AE9E-BFB3DA3B8281}" presName="childText" presStyleLbl="conFgAcc1" presStyleIdx="0" presStyleCnt="2">
        <dgm:presLayoutVars>
          <dgm:bulletEnabled val="1"/>
        </dgm:presLayoutVars>
      </dgm:prSet>
      <dgm:spPr/>
      <dgm:t>
        <a:bodyPr/>
        <a:lstStyle/>
        <a:p>
          <a:endParaRPr lang="en-AU"/>
        </a:p>
      </dgm:t>
    </dgm:pt>
    <dgm:pt modelId="{ADD19FB9-7EE5-41F3-BA56-0C07940E8831}" type="pres">
      <dgm:prSet presAssocID="{D3E1DEAF-D0C8-4B34-BE31-69796769E03B}" presName="spaceBetweenRectangles" presStyleCnt="0"/>
      <dgm:spPr/>
    </dgm:pt>
    <dgm:pt modelId="{171C3473-5E49-48BF-BDBE-DF2177051614}" type="pres">
      <dgm:prSet presAssocID="{E71E2D3A-8637-4B44-88A5-18A1C73C7167}" presName="parentLin" presStyleCnt="0"/>
      <dgm:spPr/>
    </dgm:pt>
    <dgm:pt modelId="{03B89E7E-DDBC-4492-8B8E-2BC29A35BC23}" type="pres">
      <dgm:prSet presAssocID="{E71E2D3A-8637-4B44-88A5-18A1C73C7167}" presName="parentLeftMargin" presStyleLbl="node1" presStyleIdx="0" presStyleCnt="2"/>
      <dgm:spPr/>
      <dgm:t>
        <a:bodyPr/>
        <a:lstStyle/>
        <a:p>
          <a:endParaRPr lang="en-AU"/>
        </a:p>
      </dgm:t>
    </dgm:pt>
    <dgm:pt modelId="{39072B5E-409C-48BA-8BB9-D2F8ED441599}" type="pres">
      <dgm:prSet presAssocID="{E71E2D3A-8637-4B44-88A5-18A1C73C7167}" presName="parentText" presStyleLbl="node1" presStyleIdx="1" presStyleCnt="2">
        <dgm:presLayoutVars>
          <dgm:chMax val="0"/>
          <dgm:bulletEnabled val="1"/>
        </dgm:presLayoutVars>
      </dgm:prSet>
      <dgm:spPr/>
      <dgm:t>
        <a:bodyPr/>
        <a:lstStyle/>
        <a:p>
          <a:endParaRPr lang="en-AU"/>
        </a:p>
      </dgm:t>
    </dgm:pt>
    <dgm:pt modelId="{B7A37974-BEBB-4FBD-9705-8666FB01E1A0}" type="pres">
      <dgm:prSet presAssocID="{E71E2D3A-8637-4B44-88A5-18A1C73C7167}" presName="negativeSpace" presStyleCnt="0"/>
      <dgm:spPr/>
    </dgm:pt>
    <dgm:pt modelId="{571FC4B3-AC3B-4907-828F-5676173153FF}" type="pres">
      <dgm:prSet presAssocID="{E71E2D3A-8637-4B44-88A5-18A1C73C7167}" presName="childText" presStyleLbl="conFgAcc1" presStyleIdx="1" presStyleCnt="2">
        <dgm:presLayoutVars>
          <dgm:bulletEnabled val="1"/>
        </dgm:presLayoutVars>
      </dgm:prSet>
      <dgm:spPr/>
      <dgm:t>
        <a:bodyPr/>
        <a:lstStyle/>
        <a:p>
          <a:endParaRPr lang="en-AU"/>
        </a:p>
      </dgm:t>
    </dgm:pt>
  </dgm:ptLst>
  <dgm:cxnLst>
    <dgm:cxn modelId="{2129CDA4-2794-4A1C-A177-00341984FE02}" srcId="{0D5E2BAD-5A20-4F6E-A70F-C51B5D3F1BFC}" destId="{7A4080D7-FFCC-4866-AE9E-BFB3DA3B8281}" srcOrd="0" destOrd="0" parTransId="{FC4EA142-D9F1-4C1E-B8EF-B07C301B212B}" sibTransId="{D3E1DEAF-D0C8-4B34-BE31-69796769E03B}"/>
    <dgm:cxn modelId="{F9113BD7-F961-4821-83C3-02D2D71B1ED2}" type="presOf" srcId="{E71E2D3A-8637-4B44-88A5-18A1C73C7167}" destId="{39072B5E-409C-48BA-8BB9-D2F8ED441599}" srcOrd="1" destOrd="0" presId="urn:microsoft.com/office/officeart/2005/8/layout/list1"/>
    <dgm:cxn modelId="{8FC199D7-48C1-4FCE-B0CE-CC5092654703}" srcId="{7A4080D7-FFCC-4866-AE9E-BFB3DA3B8281}" destId="{F8660FF0-14AD-46C5-BC70-328DD67C73CE}" srcOrd="0" destOrd="0" parTransId="{275B7203-3124-4512-9CA7-CA095E054E27}" sibTransId="{8F021993-C0AE-45F6-BF04-9AE7434BBD3C}"/>
    <dgm:cxn modelId="{919B79E1-705A-4E36-8D87-52D842374169}" srcId="{0D5E2BAD-5A20-4F6E-A70F-C51B5D3F1BFC}" destId="{E71E2D3A-8637-4B44-88A5-18A1C73C7167}" srcOrd="1" destOrd="0" parTransId="{7FCB0639-EB07-48DD-8B1F-73B2402E9D63}" sibTransId="{E696E515-2C26-4AD3-90C5-FD9800DD622F}"/>
    <dgm:cxn modelId="{8B1E4778-085C-4961-8178-DB85DFB940FA}" srcId="{E71E2D3A-8637-4B44-88A5-18A1C73C7167}" destId="{A0B883FB-48E6-437B-BC92-E01CBCFA5CE8}" srcOrd="0" destOrd="0" parTransId="{6CA24075-EB29-401A-B58C-CAAD1B92EE24}" sibTransId="{AB540C3E-8884-42B7-A2BA-A7561B0DB5CF}"/>
    <dgm:cxn modelId="{22C1B662-373B-459C-A06F-C3F7EE74FA2C}" type="presOf" srcId="{7A4080D7-FFCC-4866-AE9E-BFB3DA3B8281}" destId="{1F147264-2757-4D15-AFDF-652BFDA71177}" srcOrd="0" destOrd="0" presId="urn:microsoft.com/office/officeart/2005/8/layout/list1"/>
    <dgm:cxn modelId="{46B4B420-85E0-4D35-909F-1D5C721B5B1E}" type="presOf" srcId="{A0B883FB-48E6-437B-BC92-E01CBCFA5CE8}" destId="{571FC4B3-AC3B-4907-828F-5676173153FF}" srcOrd="0" destOrd="0" presId="urn:microsoft.com/office/officeart/2005/8/layout/list1"/>
    <dgm:cxn modelId="{3FB13127-C753-40F3-9EFF-004F0A598772}" type="presOf" srcId="{F8660FF0-14AD-46C5-BC70-328DD67C73CE}" destId="{0BB5011E-0679-40A4-BCA8-39F01DC5785A}" srcOrd="0" destOrd="0" presId="urn:microsoft.com/office/officeart/2005/8/layout/list1"/>
    <dgm:cxn modelId="{DF86B277-7D18-4DF6-957B-614D00C32323}" type="presOf" srcId="{0D5E2BAD-5A20-4F6E-A70F-C51B5D3F1BFC}" destId="{95243AA7-B4F4-45ED-81A0-2407C7A8E423}" srcOrd="0" destOrd="0" presId="urn:microsoft.com/office/officeart/2005/8/layout/list1"/>
    <dgm:cxn modelId="{75103027-7562-4981-A33D-F82057B2758F}" type="presOf" srcId="{7A4080D7-FFCC-4866-AE9E-BFB3DA3B8281}" destId="{6A694311-2107-431C-AD88-BD422E46BECD}" srcOrd="1" destOrd="0" presId="urn:microsoft.com/office/officeart/2005/8/layout/list1"/>
    <dgm:cxn modelId="{6F7FF402-E111-442C-B16C-B4850B8A089C}" type="presOf" srcId="{E71E2D3A-8637-4B44-88A5-18A1C73C7167}" destId="{03B89E7E-DDBC-4492-8B8E-2BC29A35BC23}" srcOrd="0" destOrd="0" presId="urn:microsoft.com/office/officeart/2005/8/layout/list1"/>
    <dgm:cxn modelId="{0D30F6FD-C79D-4ED1-92D6-5956E9B1A768}" type="presParOf" srcId="{95243AA7-B4F4-45ED-81A0-2407C7A8E423}" destId="{972516F7-AD53-4E8E-9B51-39A6B496A331}" srcOrd="0" destOrd="0" presId="urn:microsoft.com/office/officeart/2005/8/layout/list1"/>
    <dgm:cxn modelId="{33FEC2E7-E6D1-4034-B393-11182458FC22}" type="presParOf" srcId="{972516F7-AD53-4E8E-9B51-39A6B496A331}" destId="{1F147264-2757-4D15-AFDF-652BFDA71177}" srcOrd="0" destOrd="0" presId="urn:microsoft.com/office/officeart/2005/8/layout/list1"/>
    <dgm:cxn modelId="{C50F2F9B-119A-4F37-9A11-F1F3EA0B91E1}" type="presParOf" srcId="{972516F7-AD53-4E8E-9B51-39A6B496A331}" destId="{6A694311-2107-431C-AD88-BD422E46BECD}" srcOrd="1" destOrd="0" presId="urn:microsoft.com/office/officeart/2005/8/layout/list1"/>
    <dgm:cxn modelId="{0C4197BC-6EBA-4D92-8540-8550E041C946}" type="presParOf" srcId="{95243AA7-B4F4-45ED-81A0-2407C7A8E423}" destId="{DD26C1DC-4B51-4CDB-90FA-7F38D9786300}" srcOrd="1" destOrd="0" presId="urn:microsoft.com/office/officeart/2005/8/layout/list1"/>
    <dgm:cxn modelId="{1D2401F8-8875-4C7D-86BB-142463CD881A}" type="presParOf" srcId="{95243AA7-B4F4-45ED-81A0-2407C7A8E423}" destId="{0BB5011E-0679-40A4-BCA8-39F01DC5785A}" srcOrd="2" destOrd="0" presId="urn:microsoft.com/office/officeart/2005/8/layout/list1"/>
    <dgm:cxn modelId="{27CE0E69-6ED0-4114-98C3-19AE6D6CBA90}" type="presParOf" srcId="{95243AA7-B4F4-45ED-81A0-2407C7A8E423}" destId="{ADD19FB9-7EE5-41F3-BA56-0C07940E8831}" srcOrd="3" destOrd="0" presId="urn:microsoft.com/office/officeart/2005/8/layout/list1"/>
    <dgm:cxn modelId="{C9EFCCD7-F652-47DC-B161-BBB4BC399371}" type="presParOf" srcId="{95243AA7-B4F4-45ED-81A0-2407C7A8E423}" destId="{171C3473-5E49-48BF-BDBE-DF2177051614}" srcOrd="4" destOrd="0" presId="urn:microsoft.com/office/officeart/2005/8/layout/list1"/>
    <dgm:cxn modelId="{59C23D8F-7861-4F81-9166-3108AB1A9722}" type="presParOf" srcId="{171C3473-5E49-48BF-BDBE-DF2177051614}" destId="{03B89E7E-DDBC-4492-8B8E-2BC29A35BC23}" srcOrd="0" destOrd="0" presId="urn:microsoft.com/office/officeart/2005/8/layout/list1"/>
    <dgm:cxn modelId="{8C450D5F-0A24-49C0-8A8C-07C12F2ACA83}" type="presParOf" srcId="{171C3473-5E49-48BF-BDBE-DF2177051614}" destId="{39072B5E-409C-48BA-8BB9-D2F8ED441599}" srcOrd="1" destOrd="0" presId="urn:microsoft.com/office/officeart/2005/8/layout/list1"/>
    <dgm:cxn modelId="{AE18CD3B-DBAD-44BC-B88C-1E55154B8EB8}" type="presParOf" srcId="{95243AA7-B4F4-45ED-81A0-2407C7A8E423}" destId="{B7A37974-BEBB-4FBD-9705-8666FB01E1A0}" srcOrd="5" destOrd="0" presId="urn:microsoft.com/office/officeart/2005/8/layout/list1"/>
    <dgm:cxn modelId="{9EB3E3B6-307D-4A43-9796-E4CE3BFBB2B3}" type="presParOf" srcId="{95243AA7-B4F4-45ED-81A0-2407C7A8E423}" destId="{571FC4B3-AC3B-4907-828F-5676173153F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54B6B-101E-47EB-8007-96E406FA39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FB968F9B-38CE-43E2-8073-37D7BD530FCF}">
      <dgm:prSet/>
      <dgm:spPr/>
      <dgm:t>
        <a:bodyPr/>
        <a:lstStyle/>
        <a:p>
          <a:pPr rtl="0"/>
          <a:r>
            <a:rPr lang="en-AU" baseline="0" dirty="0" smtClean="0"/>
            <a:t>Definition</a:t>
          </a:r>
          <a:endParaRPr lang="en-AU" dirty="0"/>
        </a:p>
      </dgm:t>
    </dgm:pt>
    <dgm:pt modelId="{FF4EEC4A-0C32-43EF-ACB4-B59486A5D370}" type="parTrans" cxnId="{820CFE54-DDCF-440C-B41B-438EF31BDD2C}">
      <dgm:prSet/>
      <dgm:spPr/>
      <dgm:t>
        <a:bodyPr/>
        <a:lstStyle/>
        <a:p>
          <a:endParaRPr lang="en-AU"/>
        </a:p>
      </dgm:t>
    </dgm:pt>
    <dgm:pt modelId="{78F84F65-936A-4A39-ABD5-C41D54D1A679}" type="sibTrans" cxnId="{820CFE54-DDCF-440C-B41B-438EF31BDD2C}">
      <dgm:prSet/>
      <dgm:spPr/>
      <dgm:t>
        <a:bodyPr/>
        <a:lstStyle/>
        <a:p>
          <a:endParaRPr lang="en-AU"/>
        </a:p>
      </dgm:t>
    </dgm:pt>
    <dgm:pt modelId="{2D814C15-92DB-488A-A550-F2AA7677CB56}">
      <dgm:prSet/>
      <dgm:spPr/>
      <dgm:t>
        <a:bodyPr/>
        <a:lstStyle/>
        <a:p>
          <a:pPr rtl="0"/>
          <a:r>
            <a:rPr lang="en-AU" baseline="0" dirty="0" smtClean="0"/>
            <a:t>Identifies controls implemented to manage risks to health and safety of persons in mining operations</a:t>
          </a:r>
          <a:endParaRPr lang="en-AU" dirty="0"/>
        </a:p>
      </dgm:t>
    </dgm:pt>
    <dgm:pt modelId="{0939BBE1-ABAA-47A5-A929-6BC062938C7D}" type="parTrans" cxnId="{1838959F-045A-4D9C-9698-B32C3491ACBE}">
      <dgm:prSet/>
      <dgm:spPr/>
      <dgm:t>
        <a:bodyPr/>
        <a:lstStyle/>
        <a:p>
          <a:endParaRPr lang="en-AU"/>
        </a:p>
      </dgm:t>
    </dgm:pt>
    <dgm:pt modelId="{4C425E34-F246-4006-8F47-7CFF59EB83A1}" type="sibTrans" cxnId="{1838959F-045A-4D9C-9698-B32C3491ACBE}">
      <dgm:prSet/>
      <dgm:spPr/>
      <dgm:t>
        <a:bodyPr/>
        <a:lstStyle/>
        <a:p>
          <a:endParaRPr lang="en-AU"/>
        </a:p>
      </dgm:t>
    </dgm:pt>
    <dgm:pt modelId="{7A364CAA-6739-4998-A60F-77BBEBF33265}">
      <dgm:prSet/>
      <dgm:spPr/>
      <dgm:t>
        <a:bodyPr/>
        <a:lstStyle/>
        <a:p>
          <a:pPr rtl="0"/>
          <a:r>
            <a:rPr lang="en-AU" baseline="0" dirty="0" smtClean="0"/>
            <a:t>Monitors and ensures effectiveness of controls</a:t>
          </a:r>
          <a:endParaRPr lang="en-AU" dirty="0"/>
        </a:p>
      </dgm:t>
    </dgm:pt>
    <dgm:pt modelId="{619217AF-19B3-45B1-B56B-A1FAE1B10102}" type="parTrans" cxnId="{9E3572A1-245D-46F1-9688-18E8996D2AB8}">
      <dgm:prSet/>
      <dgm:spPr/>
      <dgm:t>
        <a:bodyPr/>
        <a:lstStyle/>
        <a:p>
          <a:endParaRPr lang="en-AU"/>
        </a:p>
      </dgm:t>
    </dgm:pt>
    <dgm:pt modelId="{F33938C9-ABD4-4EB8-8633-DB5F1967A097}" type="sibTrans" cxnId="{9E3572A1-245D-46F1-9688-18E8996D2AB8}">
      <dgm:prSet/>
      <dgm:spPr/>
      <dgm:t>
        <a:bodyPr/>
        <a:lstStyle/>
        <a:p>
          <a:endParaRPr lang="en-AU"/>
        </a:p>
      </dgm:t>
    </dgm:pt>
    <dgm:pt modelId="{28451C8D-49B2-467D-96AC-DE03CEEB9753}">
      <dgm:prSet/>
      <dgm:spPr/>
      <dgm:t>
        <a:bodyPr/>
        <a:lstStyle/>
        <a:p>
          <a:pPr rtl="0"/>
          <a:r>
            <a:rPr lang="en-AU" baseline="0" smtClean="0"/>
            <a:t>PCPs listed in national model legislation:</a:t>
          </a:r>
          <a:endParaRPr lang="en-AU"/>
        </a:p>
      </dgm:t>
    </dgm:pt>
    <dgm:pt modelId="{E0812D2D-8354-4917-8728-C33AACD5B4CB}" type="parTrans" cxnId="{B218E913-3A21-4063-AF19-9AE2197C1681}">
      <dgm:prSet/>
      <dgm:spPr/>
      <dgm:t>
        <a:bodyPr/>
        <a:lstStyle/>
        <a:p>
          <a:endParaRPr lang="en-AU"/>
        </a:p>
      </dgm:t>
    </dgm:pt>
    <dgm:pt modelId="{A8C89D84-EE6E-4D24-BE4B-45C4FD10BB61}" type="sibTrans" cxnId="{B218E913-3A21-4063-AF19-9AE2197C1681}">
      <dgm:prSet/>
      <dgm:spPr/>
      <dgm:t>
        <a:bodyPr/>
        <a:lstStyle/>
        <a:p>
          <a:endParaRPr lang="en-AU"/>
        </a:p>
      </dgm:t>
    </dgm:pt>
    <dgm:pt modelId="{3E0B3684-6880-4847-B42F-493E30B6C24D}">
      <dgm:prSet/>
      <dgm:spPr/>
      <dgm:t>
        <a:bodyPr/>
        <a:lstStyle/>
        <a:p>
          <a:pPr rtl="0"/>
          <a:r>
            <a:rPr lang="en-AU" baseline="0" smtClean="0"/>
            <a:t>Mechanical engineering (includes structures)</a:t>
          </a:r>
          <a:endParaRPr lang="en-AU"/>
        </a:p>
      </dgm:t>
    </dgm:pt>
    <dgm:pt modelId="{83935E0D-4855-4C22-BF4D-FAEEF088BC5E}" type="parTrans" cxnId="{89E389EE-5D0F-44F8-B329-578A34A15A65}">
      <dgm:prSet/>
      <dgm:spPr/>
      <dgm:t>
        <a:bodyPr/>
        <a:lstStyle/>
        <a:p>
          <a:endParaRPr lang="en-AU"/>
        </a:p>
      </dgm:t>
    </dgm:pt>
    <dgm:pt modelId="{947F4EB2-1060-4D45-AF64-1FBE7070524A}" type="sibTrans" cxnId="{89E389EE-5D0F-44F8-B329-578A34A15A65}">
      <dgm:prSet/>
      <dgm:spPr/>
      <dgm:t>
        <a:bodyPr/>
        <a:lstStyle/>
        <a:p>
          <a:endParaRPr lang="en-AU"/>
        </a:p>
      </dgm:t>
    </dgm:pt>
    <dgm:pt modelId="{9153F0E9-02FC-4B29-B843-A61960B2FF0B}">
      <dgm:prSet/>
      <dgm:spPr/>
      <dgm:t>
        <a:bodyPr/>
        <a:lstStyle/>
        <a:p>
          <a:pPr rtl="0"/>
          <a:r>
            <a:rPr lang="en-AU" baseline="0" smtClean="0"/>
            <a:t>Electrical engineering</a:t>
          </a:r>
          <a:endParaRPr lang="en-AU"/>
        </a:p>
      </dgm:t>
    </dgm:pt>
    <dgm:pt modelId="{796F9F3A-DA76-4F71-BA92-94F1D87FC243}" type="parTrans" cxnId="{9CF792CE-63BB-4585-B702-8AD3813091D5}">
      <dgm:prSet/>
      <dgm:spPr/>
      <dgm:t>
        <a:bodyPr/>
        <a:lstStyle/>
        <a:p>
          <a:endParaRPr lang="en-AU"/>
        </a:p>
      </dgm:t>
    </dgm:pt>
    <dgm:pt modelId="{B5B38EE3-E767-45AD-816A-2AE592173863}" type="sibTrans" cxnId="{9CF792CE-63BB-4585-B702-8AD3813091D5}">
      <dgm:prSet/>
      <dgm:spPr/>
      <dgm:t>
        <a:bodyPr/>
        <a:lstStyle/>
        <a:p>
          <a:endParaRPr lang="en-AU"/>
        </a:p>
      </dgm:t>
    </dgm:pt>
    <dgm:pt modelId="{DFFFE0FB-4545-4B65-A090-CA9DC35FD3C0}">
      <dgm:prSet/>
      <dgm:spPr/>
      <dgm:t>
        <a:bodyPr/>
        <a:lstStyle/>
        <a:p>
          <a:pPr rtl="0"/>
          <a:r>
            <a:rPr lang="en-AU" baseline="0" smtClean="0"/>
            <a:t>Ventilation</a:t>
          </a:r>
          <a:endParaRPr lang="en-AU"/>
        </a:p>
      </dgm:t>
    </dgm:pt>
    <dgm:pt modelId="{84234376-ABD8-41A6-A083-A5C962F6645B}" type="parTrans" cxnId="{5BC769A6-7B02-4D95-B562-18738630E747}">
      <dgm:prSet/>
      <dgm:spPr/>
      <dgm:t>
        <a:bodyPr/>
        <a:lstStyle/>
        <a:p>
          <a:endParaRPr lang="en-AU"/>
        </a:p>
      </dgm:t>
    </dgm:pt>
    <dgm:pt modelId="{7E2012D5-5718-4232-977B-6F7C79DB0DDC}" type="sibTrans" cxnId="{5BC769A6-7B02-4D95-B562-18738630E747}">
      <dgm:prSet/>
      <dgm:spPr/>
      <dgm:t>
        <a:bodyPr/>
        <a:lstStyle/>
        <a:p>
          <a:endParaRPr lang="en-AU"/>
        </a:p>
      </dgm:t>
    </dgm:pt>
    <dgm:pt modelId="{2A1DF0E5-6165-47F2-A90C-6D4A54E40F61}">
      <dgm:prSet/>
      <dgm:spPr/>
      <dgm:t>
        <a:bodyPr/>
        <a:lstStyle/>
        <a:p>
          <a:pPr rtl="0"/>
          <a:r>
            <a:rPr lang="en-AU" baseline="0" smtClean="0"/>
            <a:t>Explosives</a:t>
          </a:r>
          <a:endParaRPr lang="en-AU"/>
        </a:p>
      </dgm:t>
    </dgm:pt>
    <dgm:pt modelId="{16DD0257-30DB-4BBE-BE5D-4D2FDA26A602}" type="parTrans" cxnId="{3EB57635-60D6-4690-BE0A-345C228FAACD}">
      <dgm:prSet/>
      <dgm:spPr/>
      <dgm:t>
        <a:bodyPr/>
        <a:lstStyle/>
        <a:p>
          <a:endParaRPr lang="en-AU"/>
        </a:p>
      </dgm:t>
    </dgm:pt>
    <dgm:pt modelId="{3F5970AE-55F2-4B09-894D-B01A2A8FF1E5}" type="sibTrans" cxnId="{3EB57635-60D6-4690-BE0A-345C228FAACD}">
      <dgm:prSet/>
      <dgm:spPr/>
      <dgm:t>
        <a:bodyPr/>
        <a:lstStyle/>
        <a:p>
          <a:endParaRPr lang="en-AU"/>
        </a:p>
      </dgm:t>
    </dgm:pt>
    <dgm:pt modelId="{8357E62D-53A6-4BCC-811A-D354415165A3}">
      <dgm:prSet/>
      <dgm:spPr/>
      <dgm:t>
        <a:bodyPr/>
        <a:lstStyle/>
        <a:p>
          <a:pPr rtl="0"/>
          <a:r>
            <a:rPr lang="en-AU" baseline="0" smtClean="0"/>
            <a:t>Health</a:t>
          </a:r>
          <a:endParaRPr lang="en-AU"/>
        </a:p>
      </dgm:t>
    </dgm:pt>
    <dgm:pt modelId="{F6BF0366-9D9A-4B57-B40D-D16063B05DF9}" type="parTrans" cxnId="{210D387C-91DE-4142-99FB-0B911BF5FC27}">
      <dgm:prSet/>
      <dgm:spPr/>
      <dgm:t>
        <a:bodyPr/>
        <a:lstStyle/>
        <a:p>
          <a:endParaRPr lang="en-AU"/>
        </a:p>
      </dgm:t>
    </dgm:pt>
    <dgm:pt modelId="{67F18DB0-DED9-4F8A-8405-F684E3F06BD5}" type="sibTrans" cxnId="{210D387C-91DE-4142-99FB-0B911BF5FC27}">
      <dgm:prSet/>
      <dgm:spPr/>
      <dgm:t>
        <a:bodyPr/>
        <a:lstStyle/>
        <a:p>
          <a:endParaRPr lang="en-AU"/>
        </a:p>
      </dgm:t>
    </dgm:pt>
    <dgm:pt modelId="{D2261029-5276-4758-A25F-79A91D144B22}">
      <dgm:prSet/>
      <dgm:spPr/>
      <dgm:t>
        <a:bodyPr/>
        <a:lstStyle/>
        <a:p>
          <a:pPr rtl="0"/>
          <a:r>
            <a:rPr lang="en-AU" baseline="0" smtClean="0"/>
            <a:t>Plan </a:t>
          </a:r>
          <a:r>
            <a:rPr lang="en-AU" baseline="0" dirty="0" smtClean="0"/>
            <a:t>developed to manage risks arising from the aggregation and/or interaction of principal hazards</a:t>
          </a:r>
          <a:endParaRPr lang="en-AU" dirty="0"/>
        </a:p>
      </dgm:t>
    </dgm:pt>
    <dgm:pt modelId="{EB7E278A-3950-4B73-8810-DDAEA7005DD7}" type="parTrans" cxnId="{29588418-CA27-4F1C-96D5-D2C45D8721AC}">
      <dgm:prSet/>
      <dgm:spPr/>
      <dgm:t>
        <a:bodyPr/>
        <a:lstStyle/>
        <a:p>
          <a:endParaRPr lang="en-AU"/>
        </a:p>
      </dgm:t>
    </dgm:pt>
    <dgm:pt modelId="{29804382-4242-4C03-86AF-30DB5B83D068}" type="sibTrans" cxnId="{29588418-CA27-4F1C-96D5-D2C45D8721AC}">
      <dgm:prSet/>
      <dgm:spPr/>
      <dgm:t>
        <a:bodyPr/>
        <a:lstStyle/>
        <a:p>
          <a:endParaRPr lang="en-AU"/>
        </a:p>
      </dgm:t>
    </dgm:pt>
    <dgm:pt modelId="{7A6325AE-CAA2-4A7C-8655-7B5748BC56D1}" type="pres">
      <dgm:prSet presAssocID="{46E54B6B-101E-47EB-8007-96E406FA39F3}" presName="linear" presStyleCnt="0">
        <dgm:presLayoutVars>
          <dgm:dir/>
          <dgm:animLvl val="lvl"/>
          <dgm:resizeHandles val="exact"/>
        </dgm:presLayoutVars>
      </dgm:prSet>
      <dgm:spPr/>
      <dgm:t>
        <a:bodyPr/>
        <a:lstStyle/>
        <a:p>
          <a:endParaRPr lang="en-AU"/>
        </a:p>
      </dgm:t>
    </dgm:pt>
    <dgm:pt modelId="{8E9551AE-B44F-4E26-AAB0-2FF530E0D1C1}" type="pres">
      <dgm:prSet presAssocID="{FB968F9B-38CE-43E2-8073-37D7BD530FCF}" presName="parentLin" presStyleCnt="0"/>
      <dgm:spPr/>
    </dgm:pt>
    <dgm:pt modelId="{65059A48-32A9-495A-9698-EB2F4D59DB80}" type="pres">
      <dgm:prSet presAssocID="{FB968F9B-38CE-43E2-8073-37D7BD530FCF}" presName="parentLeftMargin" presStyleLbl="node1" presStyleIdx="0" presStyleCnt="2"/>
      <dgm:spPr/>
      <dgm:t>
        <a:bodyPr/>
        <a:lstStyle/>
        <a:p>
          <a:endParaRPr lang="en-AU"/>
        </a:p>
      </dgm:t>
    </dgm:pt>
    <dgm:pt modelId="{8A0D929E-D732-4679-9BFB-FAC8446B1FE5}" type="pres">
      <dgm:prSet presAssocID="{FB968F9B-38CE-43E2-8073-37D7BD530FCF}" presName="parentText" presStyleLbl="node1" presStyleIdx="0" presStyleCnt="2">
        <dgm:presLayoutVars>
          <dgm:chMax val="0"/>
          <dgm:bulletEnabled val="1"/>
        </dgm:presLayoutVars>
      </dgm:prSet>
      <dgm:spPr/>
      <dgm:t>
        <a:bodyPr/>
        <a:lstStyle/>
        <a:p>
          <a:endParaRPr lang="en-AU"/>
        </a:p>
      </dgm:t>
    </dgm:pt>
    <dgm:pt modelId="{C791D12E-A24D-4604-9D1A-9F4B4E992343}" type="pres">
      <dgm:prSet presAssocID="{FB968F9B-38CE-43E2-8073-37D7BD530FCF}" presName="negativeSpace" presStyleCnt="0"/>
      <dgm:spPr/>
    </dgm:pt>
    <dgm:pt modelId="{B8D6781B-3B98-49AC-9B33-05059559F164}" type="pres">
      <dgm:prSet presAssocID="{FB968F9B-38CE-43E2-8073-37D7BD530FCF}" presName="childText" presStyleLbl="conFgAcc1" presStyleIdx="0" presStyleCnt="2">
        <dgm:presLayoutVars>
          <dgm:bulletEnabled val="1"/>
        </dgm:presLayoutVars>
      </dgm:prSet>
      <dgm:spPr/>
      <dgm:t>
        <a:bodyPr/>
        <a:lstStyle/>
        <a:p>
          <a:endParaRPr lang="en-AU"/>
        </a:p>
      </dgm:t>
    </dgm:pt>
    <dgm:pt modelId="{4BA39881-7038-4BEE-961A-1C35FB894DEE}" type="pres">
      <dgm:prSet presAssocID="{78F84F65-936A-4A39-ABD5-C41D54D1A679}" presName="spaceBetweenRectangles" presStyleCnt="0"/>
      <dgm:spPr/>
    </dgm:pt>
    <dgm:pt modelId="{05FBCEEA-C1DD-4A76-B115-7B92BF99A93D}" type="pres">
      <dgm:prSet presAssocID="{28451C8D-49B2-467D-96AC-DE03CEEB9753}" presName="parentLin" presStyleCnt="0"/>
      <dgm:spPr/>
    </dgm:pt>
    <dgm:pt modelId="{8B3D523B-CFA5-489A-92B2-AA5CE59437E8}" type="pres">
      <dgm:prSet presAssocID="{28451C8D-49B2-467D-96AC-DE03CEEB9753}" presName="parentLeftMargin" presStyleLbl="node1" presStyleIdx="0" presStyleCnt="2"/>
      <dgm:spPr/>
      <dgm:t>
        <a:bodyPr/>
        <a:lstStyle/>
        <a:p>
          <a:endParaRPr lang="en-AU"/>
        </a:p>
      </dgm:t>
    </dgm:pt>
    <dgm:pt modelId="{C5AC5282-EDF7-4261-BE3F-C88C4F3BBA4E}" type="pres">
      <dgm:prSet presAssocID="{28451C8D-49B2-467D-96AC-DE03CEEB9753}" presName="parentText" presStyleLbl="node1" presStyleIdx="1" presStyleCnt="2">
        <dgm:presLayoutVars>
          <dgm:chMax val="0"/>
          <dgm:bulletEnabled val="1"/>
        </dgm:presLayoutVars>
      </dgm:prSet>
      <dgm:spPr/>
      <dgm:t>
        <a:bodyPr/>
        <a:lstStyle/>
        <a:p>
          <a:endParaRPr lang="en-AU"/>
        </a:p>
      </dgm:t>
    </dgm:pt>
    <dgm:pt modelId="{87EC7AEB-EFB7-46A2-AFEC-375EA477E931}" type="pres">
      <dgm:prSet presAssocID="{28451C8D-49B2-467D-96AC-DE03CEEB9753}" presName="negativeSpace" presStyleCnt="0"/>
      <dgm:spPr/>
    </dgm:pt>
    <dgm:pt modelId="{845096DB-D4B5-4C99-B4B4-6EAD37E71DD4}" type="pres">
      <dgm:prSet presAssocID="{28451C8D-49B2-467D-96AC-DE03CEEB9753}" presName="childText" presStyleLbl="conFgAcc1" presStyleIdx="1" presStyleCnt="2">
        <dgm:presLayoutVars>
          <dgm:bulletEnabled val="1"/>
        </dgm:presLayoutVars>
      </dgm:prSet>
      <dgm:spPr/>
      <dgm:t>
        <a:bodyPr/>
        <a:lstStyle/>
        <a:p>
          <a:endParaRPr lang="en-AU"/>
        </a:p>
      </dgm:t>
    </dgm:pt>
  </dgm:ptLst>
  <dgm:cxnLst>
    <dgm:cxn modelId="{9BF5A9A9-C915-4E9D-B53D-91BA43EA4012}" type="presOf" srcId="{28451C8D-49B2-467D-96AC-DE03CEEB9753}" destId="{8B3D523B-CFA5-489A-92B2-AA5CE59437E8}" srcOrd="0" destOrd="0" presId="urn:microsoft.com/office/officeart/2005/8/layout/list1"/>
    <dgm:cxn modelId="{3EB57635-60D6-4690-BE0A-345C228FAACD}" srcId="{28451C8D-49B2-467D-96AC-DE03CEEB9753}" destId="{2A1DF0E5-6165-47F2-A90C-6D4A54E40F61}" srcOrd="3" destOrd="0" parTransId="{16DD0257-30DB-4BBE-BE5D-4D2FDA26A602}" sibTransId="{3F5970AE-55F2-4B09-894D-B01A2A8FF1E5}"/>
    <dgm:cxn modelId="{820CFE54-DDCF-440C-B41B-438EF31BDD2C}" srcId="{46E54B6B-101E-47EB-8007-96E406FA39F3}" destId="{FB968F9B-38CE-43E2-8073-37D7BD530FCF}" srcOrd="0" destOrd="0" parTransId="{FF4EEC4A-0C32-43EF-ACB4-B59486A5D370}" sibTransId="{78F84F65-936A-4A39-ABD5-C41D54D1A679}"/>
    <dgm:cxn modelId="{709BBB36-6741-4622-ACEC-BDE3361D6D50}" type="presOf" srcId="{28451C8D-49B2-467D-96AC-DE03CEEB9753}" destId="{C5AC5282-EDF7-4261-BE3F-C88C4F3BBA4E}" srcOrd="1" destOrd="0" presId="urn:microsoft.com/office/officeart/2005/8/layout/list1"/>
    <dgm:cxn modelId="{E41DA41D-D13E-4567-AB0F-1AE529DAF5FE}" type="presOf" srcId="{46E54B6B-101E-47EB-8007-96E406FA39F3}" destId="{7A6325AE-CAA2-4A7C-8655-7B5748BC56D1}" srcOrd="0" destOrd="0" presId="urn:microsoft.com/office/officeart/2005/8/layout/list1"/>
    <dgm:cxn modelId="{210D387C-91DE-4142-99FB-0B911BF5FC27}" srcId="{28451C8D-49B2-467D-96AC-DE03CEEB9753}" destId="{8357E62D-53A6-4BCC-811A-D354415165A3}" srcOrd="4" destOrd="0" parTransId="{F6BF0366-9D9A-4B57-B40D-D16063B05DF9}" sibTransId="{67F18DB0-DED9-4F8A-8405-F684E3F06BD5}"/>
    <dgm:cxn modelId="{A40B2AF9-F718-44EA-BFB1-09694BE1ECCE}" type="presOf" srcId="{FB968F9B-38CE-43E2-8073-37D7BD530FCF}" destId="{65059A48-32A9-495A-9698-EB2F4D59DB80}" srcOrd="0" destOrd="0" presId="urn:microsoft.com/office/officeart/2005/8/layout/list1"/>
    <dgm:cxn modelId="{08628B33-B050-43FB-BBB4-C3D7884FE1E1}" type="presOf" srcId="{9153F0E9-02FC-4B29-B843-A61960B2FF0B}" destId="{845096DB-D4B5-4C99-B4B4-6EAD37E71DD4}" srcOrd="0" destOrd="1" presId="urn:microsoft.com/office/officeart/2005/8/layout/list1"/>
    <dgm:cxn modelId="{9BB28BE2-906E-4450-96F7-986041DFB25C}" type="presOf" srcId="{2A1DF0E5-6165-47F2-A90C-6D4A54E40F61}" destId="{845096DB-D4B5-4C99-B4B4-6EAD37E71DD4}" srcOrd="0" destOrd="3" presId="urn:microsoft.com/office/officeart/2005/8/layout/list1"/>
    <dgm:cxn modelId="{99F53E2E-1C2C-417F-A875-A7B2A7FA1FA6}" type="presOf" srcId="{3E0B3684-6880-4847-B42F-493E30B6C24D}" destId="{845096DB-D4B5-4C99-B4B4-6EAD37E71DD4}" srcOrd="0" destOrd="0" presId="urn:microsoft.com/office/officeart/2005/8/layout/list1"/>
    <dgm:cxn modelId="{1838959F-045A-4D9C-9698-B32C3491ACBE}" srcId="{FB968F9B-38CE-43E2-8073-37D7BD530FCF}" destId="{2D814C15-92DB-488A-A550-F2AA7677CB56}" srcOrd="1" destOrd="0" parTransId="{0939BBE1-ABAA-47A5-A929-6BC062938C7D}" sibTransId="{4C425E34-F246-4006-8F47-7CFF59EB83A1}"/>
    <dgm:cxn modelId="{4D86C190-8E2E-4513-AF28-F89C5D1A19AC}" type="presOf" srcId="{FB968F9B-38CE-43E2-8073-37D7BD530FCF}" destId="{8A0D929E-D732-4679-9BFB-FAC8446B1FE5}" srcOrd="1" destOrd="0" presId="urn:microsoft.com/office/officeart/2005/8/layout/list1"/>
    <dgm:cxn modelId="{5BC769A6-7B02-4D95-B562-18738630E747}" srcId="{28451C8D-49B2-467D-96AC-DE03CEEB9753}" destId="{DFFFE0FB-4545-4B65-A090-CA9DC35FD3C0}" srcOrd="2" destOrd="0" parTransId="{84234376-ABD8-41A6-A083-A5C962F6645B}" sibTransId="{7E2012D5-5718-4232-977B-6F7C79DB0DDC}"/>
    <dgm:cxn modelId="{E47DABE6-FFBB-4536-ACE9-F2610FAB9B95}" type="presOf" srcId="{DFFFE0FB-4545-4B65-A090-CA9DC35FD3C0}" destId="{845096DB-D4B5-4C99-B4B4-6EAD37E71DD4}" srcOrd="0" destOrd="2" presId="urn:microsoft.com/office/officeart/2005/8/layout/list1"/>
    <dgm:cxn modelId="{B218E913-3A21-4063-AF19-9AE2197C1681}" srcId="{46E54B6B-101E-47EB-8007-96E406FA39F3}" destId="{28451C8D-49B2-467D-96AC-DE03CEEB9753}" srcOrd="1" destOrd="0" parTransId="{E0812D2D-8354-4917-8728-C33AACD5B4CB}" sibTransId="{A8C89D84-EE6E-4D24-BE4B-45C4FD10BB61}"/>
    <dgm:cxn modelId="{89E389EE-5D0F-44F8-B329-578A34A15A65}" srcId="{28451C8D-49B2-467D-96AC-DE03CEEB9753}" destId="{3E0B3684-6880-4847-B42F-493E30B6C24D}" srcOrd="0" destOrd="0" parTransId="{83935E0D-4855-4C22-BF4D-FAEEF088BC5E}" sibTransId="{947F4EB2-1060-4D45-AF64-1FBE7070524A}"/>
    <dgm:cxn modelId="{E92E1B5C-ECE8-44ED-BAF2-1CC8784FC617}" type="presOf" srcId="{8357E62D-53A6-4BCC-811A-D354415165A3}" destId="{845096DB-D4B5-4C99-B4B4-6EAD37E71DD4}" srcOrd="0" destOrd="4" presId="urn:microsoft.com/office/officeart/2005/8/layout/list1"/>
    <dgm:cxn modelId="{5C28158A-E338-41AB-B222-3DB998925F91}" type="presOf" srcId="{2D814C15-92DB-488A-A550-F2AA7677CB56}" destId="{B8D6781B-3B98-49AC-9B33-05059559F164}" srcOrd="0" destOrd="1" presId="urn:microsoft.com/office/officeart/2005/8/layout/list1"/>
    <dgm:cxn modelId="{F7A14EEC-B511-4B00-BC4D-F4287DA76807}" type="presOf" srcId="{D2261029-5276-4758-A25F-79A91D144B22}" destId="{B8D6781B-3B98-49AC-9B33-05059559F164}" srcOrd="0" destOrd="0" presId="urn:microsoft.com/office/officeart/2005/8/layout/list1"/>
    <dgm:cxn modelId="{9CF792CE-63BB-4585-B702-8AD3813091D5}" srcId="{28451C8D-49B2-467D-96AC-DE03CEEB9753}" destId="{9153F0E9-02FC-4B29-B843-A61960B2FF0B}" srcOrd="1" destOrd="0" parTransId="{796F9F3A-DA76-4F71-BA92-94F1D87FC243}" sibTransId="{B5B38EE3-E767-45AD-816A-2AE592173863}"/>
    <dgm:cxn modelId="{A51B1026-A63E-48F8-90F3-D5386BF6579E}" type="presOf" srcId="{7A364CAA-6739-4998-A60F-77BBEBF33265}" destId="{B8D6781B-3B98-49AC-9B33-05059559F164}" srcOrd="0" destOrd="2" presId="urn:microsoft.com/office/officeart/2005/8/layout/list1"/>
    <dgm:cxn modelId="{29588418-CA27-4F1C-96D5-D2C45D8721AC}" srcId="{FB968F9B-38CE-43E2-8073-37D7BD530FCF}" destId="{D2261029-5276-4758-A25F-79A91D144B22}" srcOrd="0" destOrd="0" parTransId="{EB7E278A-3950-4B73-8810-DDAEA7005DD7}" sibTransId="{29804382-4242-4C03-86AF-30DB5B83D068}"/>
    <dgm:cxn modelId="{9E3572A1-245D-46F1-9688-18E8996D2AB8}" srcId="{FB968F9B-38CE-43E2-8073-37D7BD530FCF}" destId="{7A364CAA-6739-4998-A60F-77BBEBF33265}" srcOrd="2" destOrd="0" parTransId="{619217AF-19B3-45B1-B56B-A1FAE1B10102}" sibTransId="{F33938C9-ABD4-4EB8-8633-DB5F1967A097}"/>
    <dgm:cxn modelId="{C77F8E53-1B46-4BE0-9AA9-577BDE331C29}" type="presParOf" srcId="{7A6325AE-CAA2-4A7C-8655-7B5748BC56D1}" destId="{8E9551AE-B44F-4E26-AAB0-2FF530E0D1C1}" srcOrd="0" destOrd="0" presId="urn:microsoft.com/office/officeart/2005/8/layout/list1"/>
    <dgm:cxn modelId="{8D2373F4-F07B-41B7-AF63-A1754D903F89}" type="presParOf" srcId="{8E9551AE-B44F-4E26-AAB0-2FF530E0D1C1}" destId="{65059A48-32A9-495A-9698-EB2F4D59DB80}" srcOrd="0" destOrd="0" presId="urn:microsoft.com/office/officeart/2005/8/layout/list1"/>
    <dgm:cxn modelId="{EA3DF245-ABC4-4D90-8C4D-0C4098D23257}" type="presParOf" srcId="{8E9551AE-B44F-4E26-AAB0-2FF530E0D1C1}" destId="{8A0D929E-D732-4679-9BFB-FAC8446B1FE5}" srcOrd="1" destOrd="0" presId="urn:microsoft.com/office/officeart/2005/8/layout/list1"/>
    <dgm:cxn modelId="{085B4C8F-9889-4605-8B19-A961B1767E09}" type="presParOf" srcId="{7A6325AE-CAA2-4A7C-8655-7B5748BC56D1}" destId="{C791D12E-A24D-4604-9D1A-9F4B4E992343}" srcOrd="1" destOrd="0" presId="urn:microsoft.com/office/officeart/2005/8/layout/list1"/>
    <dgm:cxn modelId="{7F5993E4-DAAB-4A05-9AEC-B3A3251AE2FD}" type="presParOf" srcId="{7A6325AE-CAA2-4A7C-8655-7B5748BC56D1}" destId="{B8D6781B-3B98-49AC-9B33-05059559F164}" srcOrd="2" destOrd="0" presId="urn:microsoft.com/office/officeart/2005/8/layout/list1"/>
    <dgm:cxn modelId="{C8B0FEBB-374D-4FFE-AF62-33E661D5156B}" type="presParOf" srcId="{7A6325AE-CAA2-4A7C-8655-7B5748BC56D1}" destId="{4BA39881-7038-4BEE-961A-1C35FB894DEE}" srcOrd="3" destOrd="0" presId="urn:microsoft.com/office/officeart/2005/8/layout/list1"/>
    <dgm:cxn modelId="{2DD0EF79-D218-48B4-AA10-D787BD3F03D1}" type="presParOf" srcId="{7A6325AE-CAA2-4A7C-8655-7B5748BC56D1}" destId="{05FBCEEA-C1DD-4A76-B115-7B92BF99A93D}" srcOrd="4" destOrd="0" presId="urn:microsoft.com/office/officeart/2005/8/layout/list1"/>
    <dgm:cxn modelId="{3E1461A5-6EC8-418F-AC74-132561CC387D}" type="presParOf" srcId="{05FBCEEA-C1DD-4A76-B115-7B92BF99A93D}" destId="{8B3D523B-CFA5-489A-92B2-AA5CE59437E8}" srcOrd="0" destOrd="0" presId="urn:microsoft.com/office/officeart/2005/8/layout/list1"/>
    <dgm:cxn modelId="{D840AD4A-1859-4168-9B51-03DE4D708F3B}" type="presParOf" srcId="{05FBCEEA-C1DD-4A76-B115-7B92BF99A93D}" destId="{C5AC5282-EDF7-4261-BE3F-C88C4F3BBA4E}" srcOrd="1" destOrd="0" presId="urn:microsoft.com/office/officeart/2005/8/layout/list1"/>
    <dgm:cxn modelId="{9C836047-7A72-4D3A-BF73-F081C9731F9F}" type="presParOf" srcId="{7A6325AE-CAA2-4A7C-8655-7B5748BC56D1}" destId="{87EC7AEB-EFB7-46A2-AFEC-375EA477E931}" srcOrd="5" destOrd="0" presId="urn:microsoft.com/office/officeart/2005/8/layout/list1"/>
    <dgm:cxn modelId="{DED7BCF2-1B12-4EA6-8102-6EFB9A666AD2}" type="presParOf" srcId="{7A6325AE-CAA2-4A7C-8655-7B5748BC56D1}" destId="{845096DB-D4B5-4C99-B4B4-6EAD37E71DD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A050F-F788-4A39-9EE9-FECD8AF8D0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8D64BB73-8BF6-42A4-B16C-FA28FEAFDC33}">
      <dgm:prSet/>
      <dgm:spPr/>
      <dgm:t>
        <a:bodyPr/>
        <a:lstStyle/>
        <a:p>
          <a:pPr rtl="0"/>
          <a:r>
            <a:rPr lang="en-AU" baseline="0" smtClean="0"/>
            <a:t>Identify reasonably foreseeable hazards</a:t>
          </a:r>
          <a:endParaRPr lang="en-AU"/>
        </a:p>
      </dgm:t>
    </dgm:pt>
    <dgm:pt modelId="{F383BB0F-6B67-439B-A081-ADD3601DCED3}" type="parTrans" cxnId="{9CCC92D6-0E90-4351-A8E0-3FEE4F63B549}">
      <dgm:prSet/>
      <dgm:spPr/>
      <dgm:t>
        <a:bodyPr/>
        <a:lstStyle/>
        <a:p>
          <a:endParaRPr lang="en-AU"/>
        </a:p>
      </dgm:t>
    </dgm:pt>
    <dgm:pt modelId="{9B38D3FF-A5BB-465E-930A-0D75AE212A39}" type="sibTrans" cxnId="{9CCC92D6-0E90-4351-A8E0-3FEE4F63B549}">
      <dgm:prSet/>
      <dgm:spPr/>
      <dgm:t>
        <a:bodyPr/>
        <a:lstStyle/>
        <a:p>
          <a:endParaRPr lang="en-AU"/>
        </a:p>
      </dgm:t>
    </dgm:pt>
    <dgm:pt modelId="{391F3688-0CDC-411B-BBDA-38365103C25A}">
      <dgm:prSet/>
      <dgm:spPr/>
      <dgm:t>
        <a:bodyPr/>
        <a:lstStyle/>
        <a:p>
          <a:pPr rtl="0"/>
          <a:r>
            <a:rPr lang="en-AU" baseline="0" dirty="0" smtClean="0"/>
            <a:t>Assess risks</a:t>
          </a:r>
          <a:endParaRPr lang="en-AU" dirty="0"/>
        </a:p>
      </dgm:t>
    </dgm:pt>
    <dgm:pt modelId="{31ABB800-A14B-4F91-ABC1-3CD619BF0002}" type="parTrans" cxnId="{B8F2012F-94FF-43DA-A32E-F16A6E433F38}">
      <dgm:prSet/>
      <dgm:spPr/>
      <dgm:t>
        <a:bodyPr/>
        <a:lstStyle/>
        <a:p>
          <a:endParaRPr lang="en-AU"/>
        </a:p>
      </dgm:t>
    </dgm:pt>
    <dgm:pt modelId="{D95B6741-C77F-4BC7-B2D3-E3DA5B5428CE}" type="sibTrans" cxnId="{B8F2012F-94FF-43DA-A32E-F16A6E433F38}">
      <dgm:prSet/>
      <dgm:spPr/>
      <dgm:t>
        <a:bodyPr/>
        <a:lstStyle/>
        <a:p>
          <a:endParaRPr lang="en-AU"/>
        </a:p>
      </dgm:t>
    </dgm:pt>
    <dgm:pt modelId="{62A8D424-8A8A-4281-9A1E-65A9CD4CBE57}">
      <dgm:prSet/>
      <dgm:spPr/>
      <dgm:t>
        <a:bodyPr/>
        <a:lstStyle/>
        <a:p>
          <a:pPr rtl="0"/>
          <a:r>
            <a:rPr lang="en-AU" baseline="0" dirty="0" smtClean="0"/>
            <a:t>Eliminate or mitigate hazards identified</a:t>
          </a:r>
          <a:endParaRPr lang="en-AU" dirty="0"/>
        </a:p>
      </dgm:t>
    </dgm:pt>
    <dgm:pt modelId="{8BD714E8-5BE4-463B-BD14-684DC7B9FCE2}" type="parTrans" cxnId="{0DB096F3-FBF9-499E-A17B-24553FFF33AF}">
      <dgm:prSet/>
      <dgm:spPr/>
      <dgm:t>
        <a:bodyPr/>
        <a:lstStyle/>
        <a:p>
          <a:endParaRPr lang="en-AU"/>
        </a:p>
      </dgm:t>
    </dgm:pt>
    <dgm:pt modelId="{D6B45C0E-C39E-4A92-990F-0B794B9B1410}" type="sibTrans" cxnId="{0DB096F3-FBF9-499E-A17B-24553FFF33AF}">
      <dgm:prSet/>
      <dgm:spPr/>
      <dgm:t>
        <a:bodyPr/>
        <a:lstStyle/>
        <a:p>
          <a:endParaRPr lang="en-AU"/>
        </a:p>
      </dgm:t>
    </dgm:pt>
    <dgm:pt modelId="{4C4A7EC1-861F-4491-B381-305B8203248D}">
      <dgm:prSet/>
      <dgm:spPr/>
      <dgm:t>
        <a:bodyPr/>
        <a:lstStyle/>
        <a:p>
          <a:pPr rtl="0"/>
          <a:r>
            <a:rPr lang="en-AU" baseline="0" smtClean="0"/>
            <a:t>Monitor controls</a:t>
          </a:r>
          <a:endParaRPr lang="en-AU"/>
        </a:p>
      </dgm:t>
    </dgm:pt>
    <dgm:pt modelId="{27FE34DB-7293-48F6-B7A0-C587C6800715}" type="parTrans" cxnId="{0D06D8FC-25F5-4DF1-905F-2A87F43BDC8C}">
      <dgm:prSet/>
      <dgm:spPr/>
      <dgm:t>
        <a:bodyPr/>
        <a:lstStyle/>
        <a:p>
          <a:endParaRPr lang="en-AU"/>
        </a:p>
      </dgm:t>
    </dgm:pt>
    <dgm:pt modelId="{40DDE802-ECC2-462B-AF90-CE45A9D4FED9}" type="sibTrans" cxnId="{0D06D8FC-25F5-4DF1-905F-2A87F43BDC8C}">
      <dgm:prSet/>
      <dgm:spPr/>
      <dgm:t>
        <a:bodyPr/>
        <a:lstStyle/>
        <a:p>
          <a:endParaRPr lang="en-AU"/>
        </a:p>
      </dgm:t>
    </dgm:pt>
    <dgm:pt modelId="{C0868E99-CFFB-4F3C-9F5D-700138540F75}">
      <dgm:prSet/>
      <dgm:spPr/>
      <dgm:t>
        <a:bodyPr/>
        <a:lstStyle/>
        <a:p>
          <a:pPr rtl="0"/>
          <a:r>
            <a:rPr lang="en-AU" baseline="0" smtClean="0"/>
            <a:t>Expected outcomes – benefits?</a:t>
          </a:r>
          <a:endParaRPr lang="en-AU"/>
        </a:p>
      </dgm:t>
    </dgm:pt>
    <dgm:pt modelId="{B44CAE1C-94A2-49FC-8041-FC62EB8B8D48}" type="parTrans" cxnId="{73B919BB-26F9-464D-85F2-B8A62DC697CE}">
      <dgm:prSet/>
      <dgm:spPr/>
      <dgm:t>
        <a:bodyPr/>
        <a:lstStyle/>
        <a:p>
          <a:endParaRPr lang="en-AU"/>
        </a:p>
      </dgm:t>
    </dgm:pt>
    <dgm:pt modelId="{5D4915DC-1634-462A-9C0A-7BB05991AB35}" type="sibTrans" cxnId="{73B919BB-26F9-464D-85F2-B8A62DC697CE}">
      <dgm:prSet/>
      <dgm:spPr/>
      <dgm:t>
        <a:bodyPr/>
        <a:lstStyle/>
        <a:p>
          <a:endParaRPr lang="en-AU"/>
        </a:p>
      </dgm:t>
    </dgm:pt>
    <dgm:pt modelId="{991B9799-33EF-4FBA-8807-016A8727FAF8}">
      <dgm:prSet/>
      <dgm:spPr/>
      <dgm:t>
        <a:bodyPr/>
        <a:lstStyle/>
        <a:p>
          <a:pPr rtl="0"/>
          <a:r>
            <a:rPr lang="en-AU" baseline="0" smtClean="0"/>
            <a:t>Criteria against which to evaluate</a:t>
          </a:r>
          <a:endParaRPr lang="en-AU"/>
        </a:p>
      </dgm:t>
    </dgm:pt>
    <dgm:pt modelId="{DA64277E-C73F-48A5-B49A-A9BC8ACCB391}" type="parTrans" cxnId="{3CC628EC-4F35-403F-9107-F0F6B442DE68}">
      <dgm:prSet/>
      <dgm:spPr/>
      <dgm:t>
        <a:bodyPr/>
        <a:lstStyle/>
        <a:p>
          <a:endParaRPr lang="en-AU"/>
        </a:p>
      </dgm:t>
    </dgm:pt>
    <dgm:pt modelId="{46FC434A-B083-45BA-B886-C0F0CC137BA0}" type="sibTrans" cxnId="{3CC628EC-4F35-403F-9107-F0F6B442DE68}">
      <dgm:prSet/>
      <dgm:spPr/>
      <dgm:t>
        <a:bodyPr/>
        <a:lstStyle/>
        <a:p>
          <a:endParaRPr lang="en-AU"/>
        </a:p>
      </dgm:t>
    </dgm:pt>
    <dgm:pt modelId="{3584A431-FE1D-4214-813D-C53A28D50E43}" type="pres">
      <dgm:prSet presAssocID="{E52A050F-F788-4A39-9EE9-FECD8AF8D0DE}" presName="linear" presStyleCnt="0">
        <dgm:presLayoutVars>
          <dgm:dir/>
          <dgm:animLvl val="lvl"/>
          <dgm:resizeHandles val="exact"/>
        </dgm:presLayoutVars>
      </dgm:prSet>
      <dgm:spPr/>
      <dgm:t>
        <a:bodyPr/>
        <a:lstStyle/>
        <a:p>
          <a:endParaRPr lang="en-AU"/>
        </a:p>
      </dgm:t>
    </dgm:pt>
    <dgm:pt modelId="{063565C7-BB24-4283-9B0D-9AA74F5D8EFF}" type="pres">
      <dgm:prSet presAssocID="{8D64BB73-8BF6-42A4-B16C-FA28FEAFDC33}" presName="parentLin" presStyleCnt="0"/>
      <dgm:spPr/>
    </dgm:pt>
    <dgm:pt modelId="{1C89F996-9B64-4787-8BB5-EAB63DCE1738}" type="pres">
      <dgm:prSet presAssocID="{8D64BB73-8BF6-42A4-B16C-FA28FEAFDC33}" presName="parentLeftMargin" presStyleLbl="node1" presStyleIdx="0" presStyleCnt="4"/>
      <dgm:spPr/>
      <dgm:t>
        <a:bodyPr/>
        <a:lstStyle/>
        <a:p>
          <a:endParaRPr lang="en-AU"/>
        </a:p>
      </dgm:t>
    </dgm:pt>
    <dgm:pt modelId="{D9907716-68A2-47F5-B442-1A85EEA4B711}" type="pres">
      <dgm:prSet presAssocID="{8D64BB73-8BF6-42A4-B16C-FA28FEAFDC33}" presName="parentText" presStyleLbl="node1" presStyleIdx="0" presStyleCnt="4">
        <dgm:presLayoutVars>
          <dgm:chMax val="0"/>
          <dgm:bulletEnabled val="1"/>
        </dgm:presLayoutVars>
      </dgm:prSet>
      <dgm:spPr/>
      <dgm:t>
        <a:bodyPr/>
        <a:lstStyle/>
        <a:p>
          <a:endParaRPr lang="en-AU"/>
        </a:p>
      </dgm:t>
    </dgm:pt>
    <dgm:pt modelId="{26D9EF77-5905-4820-9FEB-E4F103C1B433}" type="pres">
      <dgm:prSet presAssocID="{8D64BB73-8BF6-42A4-B16C-FA28FEAFDC33}" presName="negativeSpace" presStyleCnt="0"/>
      <dgm:spPr/>
    </dgm:pt>
    <dgm:pt modelId="{F9C78116-ABE4-4B7B-A661-E04668D6BEE6}" type="pres">
      <dgm:prSet presAssocID="{8D64BB73-8BF6-42A4-B16C-FA28FEAFDC33}" presName="childText" presStyleLbl="conFgAcc1" presStyleIdx="0" presStyleCnt="4">
        <dgm:presLayoutVars>
          <dgm:bulletEnabled val="1"/>
        </dgm:presLayoutVars>
      </dgm:prSet>
      <dgm:spPr/>
    </dgm:pt>
    <dgm:pt modelId="{EAE9F02A-83B2-4BDF-BB0D-9B769059CF37}" type="pres">
      <dgm:prSet presAssocID="{9B38D3FF-A5BB-465E-930A-0D75AE212A39}" presName="spaceBetweenRectangles" presStyleCnt="0"/>
      <dgm:spPr/>
    </dgm:pt>
    <dgm:pt modelId="{B8FF3088-4615-476E-8695-F1706F7AD8A3}" type="pres">
      <dgm:prSet presAssocID="{391F3688-0CDC-411B-BBDA-38365103C25A}" presName="parentLin" presStyleCnt="0"/>
      <dgm:spPr/>
    </dgm:pt>
    <dgm:pt modelId="{D6D05669-B4F8-4D1D-8C85-60956F3690D4}" type="pres">
      <dgm:prSet presAssocID="{391F3688-0CDC-411B-BBDA-38365103C25A}" presName="parentLeftMargin" presStyleLbl="node1" presStyleIdx="0" presStyleCnt="4"/>
      <dgm:spPr/>
      <dgm:t>
        <a:bodyPr/>
        <a:lstStyle/>
        <a:p>
          <a:endParaRPr lang="en-AU"/>
        </a:p>
      </dgm:t>
    </dgm:pt>
    <dgm:pt modelId="{27CF8C6A-722D-4AF3-AE5A-3AEA4CF7E603}" type="pres">
      <dgm:prSet presAssocID="{391F3688-0CDC-411B-BBDA-38365103C25A}" presName="parentText" presStyleLbl="node1" presStyleIdx="1" presStyleCnt="4">
        <dgm:presLayoutVars>
          <dgm:chMax val="0"/>
          <dgm:bulletEnabled val="1"/>
        </dgm:presLayoutVars>
      </dgm:prSet>
      <dgm:spPr/>
      <dgm:t>
        <a:bodyPr/>
        <a:lstStyle/>
        <a:p>
          <a:endParaRPr lang="en-AU"/>
        </a:p>
      </dgm:t>
    </dgm:pt>
    <dgm:pt modelId="{99EA5A42-E394-469A-B4FA-380BF8F363B2}" type="pres">
      <dgm:prSet presAssocID="{391F3688-0CDC-411B-BBDA-38365103C25A}" presName="negativeSpace" presStyleCnt="0"/>
      <dgm:spPr/>
    </dgm:pt>
    <dgm:pt modelId="{4C8F40BF-A80E-4BFF-B8C5-9CA88806E604}" type="pres">
      <dgm:prSet presAssocID="{391F3688-0CDC-411B-BBDA-38365103C25A}" presName="childText" presStyleLbl="conFgAcc1" presStyleIdx="1" presStyleCnt="4">
        <dgm:presLayoutVars>
          <dgm:bulletEnabled val="1"/>
        </dgm:presLayoutVars>
      </dgm:prSet>
      <dgm:spPr/>
    </dgm:pt>
    <dgm:pt modelId="{96F51D99-F077-4744-B14E-5D3DCC965538}" type="pres">
      <dgm:prSet presAssocID="{D95B6741-C77F-4BC7-B2D3-E3DA5B5428CE}" presName="spaceBetweenRectangles" presStyleCnt="0"/>
      <dgm:spPr/>
    </dgm:pt>
    <dgm:pt modelId="{E5AC82CB-CA1B-46C5-BA0A-6F67A9B153D8}" type="pres">
      <dgm:prSet presAssocID="{62A8D424-8A8A-4281-9A1E-65A9CD4CBE57}" presName="parentLin" presStyleCnt="0"/>
      <dgm:spPr/>
    </dgm:pt>
    <dgm:pt modelId="{B306EA7D-6D27-4B9F-A9EC-BA220C8707F0}" type="pres">
      <dgm:prSet presAssocID="{62A8D424-8A8A-4281-9A1E-65A9CD4CBE57}" presName="parentLeftMargin" presStyleLbl="node1" presStyleIdx="1" presStyleCnt="4"/>
      <dgm:spPr/>
      <dgm:t>
        <a:bodyPr/>
        <a:lstStyle/>
        <a:p>
          <a:endParaRPr lang="en-AU"/>
        </a:p>
      </dgm:t>
    </dgm:pt>
    <dgm:pt modelId="{8DFC29E0-6FFA-4E40-BC22-AF4A919A5379}" type="pres">
      <dgm:prSet presAssocID="{62A8D424-8A8A-4281-9A1E-65A9CD4CBE57}" presName="parentText" presStyleLbl="node1" presStyleIdx="2" presStyleCnt="4">
        <dgm:presLayoutVars>
          <dgm:chMax val="0"/>
          <dgm:bulletEnabled val="1"/>
        </dgm:presLayoutVars>
      </dgm:prSet>
      <dgm:spPr/>
      <dgm:t>
        <a:bodyPr/>
        <a:lstStyle/>
        <a:p>
          <a:endParaRPr lang="en-AU"/>
        </a:p>
      </dgm:t>
    </dgm:pt>
    <dgm:pt modelId="{0CF28757-E91E-475E-9780-C6D7F8EA2C2B}" type="pres">
      <dgm:prSet presAssocID="{62A8D424-8A8A-4281-9A1E-65A9CD4CBE57}" presName="negativeSpace" presStyleCnt="0"/>
      <dgm:spPr/>
    </dgm:pt>
    <dgm:pt modelId="{B57BE7B6-1B1A-45F4-A095-B6ADE8DB14E9}" type="pres">
      <dgm:prSet presAssocID="{62A8D424-8A8A-4281-9A1E-65A9CD4CBE57}" presName="childText" presStyleLbl="conFgAcc1" presStyleIdx="2" presStyleCnt="4">
        <dgm:presLayoutVars>
          <dgm:bulletEnabled val="1"/>
        </dgm:presLayoutVars>
      </dgm:prSet>
      <dgm:spPr/>
    </dgm:pt>
    <dgm:pt modelId="{B94A21D9-B247-4DDC-8837-0D39B29046F3}" type="pres">
      <dgm:prSet presAssocID="{D6B45C0E-C39E-4A92-990F-0B794B9B1410}" presName="spaceBetweenRectangles" presStyleCnt="0"/>
      <dgm:spPr/>
    </dgm:pt>
    <dgm:pt modelId="{F6278603-2D43-498C-BB7B-6C746075F53F}" type="pres">
      <dgm:prSet presAssocID="{4C4A7EC1-861F-4491-B381-305B8203248D}" presName="parentLin" presStyleCnt="0"/>
      <dgm:spPr/>
    </dgm:pt>
    <dgm:pt modelId="{D81EC187-53C3-43B4-9C13-5ADB8ED45BDF}" type="pres">
      <dgm:prSet presAssocID="{4C4A7EC1-861F-4491-B381-305B8203248D}" presName="parentLeftMargin" presStyleLbl="node1" presStyleIdx="2" presStyleCnt="4"/>
      <dgm:spPr/>
      <dgm:t>
        <a:bodyPr/>
        <a:lstStyle/>
        <a:p>
          <a:endParaRPr lang="en-AU"/>
        </a:p>
      </dgm:t>
    </dgm:pt>
    <dgm:pt modelId="{2203B38F-62BF-43FC-BB19-0790D64C2FE8}" type="pres">
      <dgm:prSet presAssocID="{4C4A7EC1-861F-4491-B381-305B8203248D}" presName="parentText" presStyleLbl="node1" presStyleIdx="3" presStyleCnt="4">
        <dgm:presLayoutVars>
          <dgm:chMax val="0"/>
          <dgm:bulletEnabled val="1"/>
        </dgm:presLayoutVars>
      </dgm:prSet>
      <dgm:spPr/>
      <dgm:t>
        <a:bodyPr/>
        <a:lstStyle/>
        <a:p>
          <a:endParaRPr lang="en-AU"/>
        </a:p>
      </dgm:t>
    </dgm:pt>
    <dgm:pt modelId="{AB54F918-4A87-4279-A9CE-197F787EE249}" type="pres">
      <dgm:prSet presAssocID="{4C4A7EC1-861F-4491-B381-305B8203248D}" presName="negativeSpace" presStyleCnt="0"/>
      <dgm:spPr/>
    </dgm:pt>
    <dgm:pt modelId="{B5C7FDBE-6988-404F-9C44-ED27AE6FC7EE}" type="pres">
      <dgm:prSet presAssocID="{4C4A7EC1-861F-4491-B381-305B8203248D}" presName="childText" presStyleLbl="conFgAcc1" presStyleIdx="3" presStyleCnt="4">
        <dgm:presLayoutVars>
          <dgm:bulletEnabled val="1"/>
        </dgm:presLayoutVars>
      </dgm:prSet>
      <dgm:spPr/>
      <dgm:t>
        <a:bodyPr/>
        <a:lstStyle/>
        <a:p>
          <a:endParaRPr lang="en-AU"/>
        </a:p>
      </dgm:t>
    </dgm:pt>
  </dgm:ptLst>
  <dgm:cxnLst>
    <dgm:cxn modelId="{B1B7C6B1-93D3-482C-B938-8623510E91DC}" type="presOf" srcId="{391F3688-0CDC-411B-BBDA-38365103C25A}" destId="{27CF8C6A-722D-4AF3-AE5A-3AEA4CF7E603}" srcOrd="1" destOrd="0" presId="urn:microsoft.com/office/officeart/2005/8/layout/list1"/>
    <dgm:cxn modelId="{73B919BB-26F9-464D-85F2-B8A62DC697CE}" srcId="{4C4A7EC1-861F-4491-B381-305B8203248D}" destId="{C0868E99-CFFB-4F3C-9F5D-700138540F75}" srcOrd="0" destOrd="0" parTransId="{B44CAE1C-94A2-49FC-8041-FC62EB8B8D48}" sibTransId="{5D4915DC-1634-462A-9C0A-7BB05991AB35}"/>
    <dgm:cxn modelId="{0AB126B6-52DC-4FA0-B42E-E400198FEB0F}" type="presOf" srcId="{62A8D424-8A8A-4281-9A1E-65A9CD4CBE57}" destId="{8DFC29E0-6FFA-4E40-BC22-AF4A919A5379}" srcOrd="1" destOrd="0" presId="urn:microsoft.com/office/officeart/2005/8/layout/list1"/>
    <dgm:cxn modelId="{DA76F381-F293-445C-A8B5-E6D43556CC41}" type="presOf" srcId="{4C4A7EC1-861F-4491-B381-305B8203248D}" destId="{D81EC187-53C3-43B4-9C13-5ADB8ED45BDF}" srcOrd="0" destOrd="0" presId="urn:microsoft.com/office/officeart/2005/8/layout/list1"/>
    <dgm:cxn modelId="{9CCC92D6-0E90-4351-A8E0-3FEE4F63B549}" srcId="{E52A050F-F788-4A39-9EE9-FECD8AF8D0DE}" destId="{8D64BB73-8BF6-42A4-B16C-FA28FEAFDC33}" srcOrd="0" destOrd="0" parTransId="{F383BB0F-6B67-439B-A081-ADD3601DCED3}" sibTransId="{9B38D3FF-A5BB-465E-930A-0D75AE212A39}"/>
    <dgm:cxn modelId="{012D2785-AC1C-4F4B-B9E7-B589F2AE79A0}" type="presOf" srcId="{8D64BB73-8BF6-42A4-B16C-FA28FEAFDC33}" destId="{1C89F996-9B64-4787-8BB5-EAB63DCE1738}" srcOrd="0" destOrd="0" presId="urn:microsoft.com/office/officeart/2005/8/layout/list1"/>
    <dgm:cxn modelId="{23B07654-5503-451F-958F-870C35D1EBE1}" type="presOf" srcId="{62A8D424-8A8A-4281-9A1E-65A9CD4CBE57}" destId="{B306EA7D-6D27-4B9F-A9EC-BA220C8707F0}" srcOrd="0" destOrd="0" presId="urn:microsoft.com/office/officeart/2005/8/layout/list1"/>
    <dgm:cxn modelId="{B8F2012F-94FF-43DA-A32E-F16A6E433F38}" srcId="{E52A050F-F788-4A39-9EE9-FECD8AF8D0DE}" destId="{391F3688-0CDC-411B-BBDA-38365103C25A}" srcOrd="1" destOrd="0" parTransId="{31ABB800-A14B-4F91-ABC1-3CD619BF0002}" sibTransId="{D95B6741-C77F-4BC7-B2D3-E3DA5B5428CE}"/>
    <dgm:cxn modelId="{D91E88BB-8C7C-47E7-B557-8463016AEA6E}" type="presOf" srcId="{8D64BB73-8BF6-42A4-B16C-FA28FEAFDC33}" destId="{D9907716-68A2-47F5-B442-1A85EEA4B711}" srcOrd="1" destOrd="0" presId="urn:microsoft.com/office/officeart/2005/8/layout/list1"/>
    <dgm:cxn modelId="{B542F38D-F104-48C5-89F8-198E23FFA644}" type="presOf" srcId="{991B9799-33EF-4FBA-8807-016A8727FAF8}" destId="{B5C7FDBE-6988-404F-9C44-ED27AE6FC7EE}" srcOrd="0" destOrd="1" presId="urn:microsoft.com/office/officeart/2005/8/layout/list1"/>
    <dgm:cxn modelId="{B02CC0DC-EF29-4350-A285-6386794D3D3B}" type="presOf" srcId="{E52A050F-F788-4A39-9EE9-FECD8AF8D0DE}" destId="{3584A431-FE1D-4214-813D-C53A28D50E43}" srcOrd="0" destOrd="0" presId="urn:microsoft.com/office/officeart/2005/8/layout/list1"/>
    <dgm:cxn modelId="{0DB096F3-FBF9-499E-A17B-24553FFF33AF}" srcId="{E52A050F-F788-4A39-9EE9-FECD8AF8D0DE}" destId="{62A8D424-8A8A-4281-9A1E-65A9CD4CBE57}" srcOrd="2" destOrd="0" parTransId="{8BD714E8-5BE4-463B-BD14-684DC7B9FCE2}" sibTransId="{D6B45C0E-C39E-4A92-990F-0B794B9B1410}"/>
    <dgm:cxn modelId="{5C73FBD0-BC68-4114-9181-87836BCB6485}" type="presOf" srcId="{391F3688-0CDC-411B-BBDA-38365103C25A}" destId="{D6D05669-B4F8-4D1D-8C85-60956F3690D4}" srcOrd="0" destOrd="0" presId="urn:microsoft.com/office/officeart/2005/8/layout/list1"/>
    <dgm:cxn modelId="{3EA17274-991A-41F3-8EC7-0C31DABAF519}" type="presOf" srcId="{4C4A7EC1-861F-4491-B381-305B8203248D}" destId="{2203B38F-62BF-43FC-BB19-0790D64C2FE8}" srcOrd="1" destOrd="0" presId="urn:microsoft.com/office/officeart/2005/8/layout/list1"/>
    <dgm:cxn modelId="{3CC628EC-4F35-403F-9107-F0F6B442DE68}" srcId="{4C4A7EC1-861F-4491-B381-305B8203248D}" destId="{991B9799-33EF-4FBA-8807-016A8727FAF8}" srcOrd="1" destOrd="0" parTransId="{DA64277E-C73F-48A5-B49A-A9BC8ACCB391}" sibTransId="{46FC434A-B083-45BA-B886-C0F0CC137BA0}"/>
    <dgm:cxn modelId="{6FDFD016-984D-48F8-A79C-7AF2A1A06A2D}" type="presOf" srcId="{C0868E99-CFFB-4F3C-9F5D-700138540F75}" destId="{B5C7FDBE-6988-404F-9C44-ED27AE6FC7EE}" srcOrd="0" destOrd="0" presId="urn:microsoft.com/office/officeart/2005/8/layout/list1"/>
    <dgm:cxn modelId="{0D06D8FC-25F5-4DF1-905F-2A87F43BDC8C}" srcId="{E52A050F-F788-4A39-9EE9-FECD8AF8D0DE}" destId="{4C4A7EC1-861F-4491-B381-305B8203248D}" srcOrd="3" destOrd="0" parTransId="{27FE34DB-7293-48F6-B7A0-C587C6800715}" sibTransId="{40DDE802-ECC2-462B-AF90-CE45A9D4FED9}"/>
    <dgm:cxn modelId="{895DE354-08C0-470C-902C-499C1BA5DFDA}" type="presParOf" srcId="{3584A431-FE1D-4214-813D-C53A28D50E43}" destId="{063565C7-BB24-4283-9B0D-9AA74F5D8EFF}" srcOrd="0" destOrd="0" presId="urn:microsoft.com/office/officeart/2005/8/layout/list1"/>
    <dgm:cxn modelId="{FE39B894-CC20-44D3-8880-6BF2F22105AA}" type="presParOf" srcId="{063565C7-BB24-4283-9B0D-9AA74F5D8EFF}" destId="{1C89F996-9B64-4787-8BB5-EAB63DCE1738}" srcOrd="0" destOrd="0" presId="urn:microsoft.com/office/officeart/2005/8/layout/list1"/>
    <dgm:cxn modelId="{843A2BC6-5533-4E5A-8CB7-C51CB31F7E1F}" type="presParOf" srcId="{063565C7-BB24-4283-9B0D-9AA74F5D8EFF}" destId="{D9907716-68A2-47F5-B442-1A85EEA4B711}" srcOrd="1" destOrd="0" presId="urn:microsoft.com/office/officeart/2005/8/layout/list1"/>
    <dgm:cxn modelId="{5751EE67-D4D2-4FB3-B1D4-94EF0DA8FB6C}" type="presParOf" srcId="{3584A431-FE1D-4214-813D-C53A28D50E43}" destId="{26D9EF77-5905-4820-9FEB-E4F103C1B433}" srcOrd="1" destOrd="0" presId="urn:microsoft.com/office/officeart/2005/8/layout/list1"/>
    <dgm:cxn modelId="{C4D8152F-9284-4C09-935D-0C578E85DA9B}" type="presParOf" srcId="{3584A431-FE1D-4214-813D-C53A28D50E43}" destId="{F9C78116-ABE4-4B7B-A661-E04668D6BEE6}" srcOrd="2" destOrd="0" presId="urn:microsoft.com/office/officeart/2005/8/layout/list1"/>
    <dgm:cxn modelId="{15D0CD08-CA0B-436B-A204-1303F203B1A8}" type="presParOf" srcId="{3584A431-FE1D-4214-813D-C53A28D50E43}" destId="{EAE9F02A-83B2-4BDF-BB0D-9B769059CF37}" srcOrd="3" destOrd="0" presId="urn:microsoft.com/office/officeart/2005/8/layout/list1"/>
    <dgm:cxn modelId="{4CDBBECE-F5FC-40E4-A8FF-B2A78B3B6281}" type="presParOf" srcId="{3584A431-FE1D-4214-813D-C53A28D50E43}" destId="{B8FF3088-4615-476E-8695-F1706F7AD8A3}" srcOrd="4" destOrd="0" presId="urn:microsoft.com/office/officeart/2005/8/layout/list1"/>
    <dgm:cxn modelId="{905D63CF-AC0A-48C1-A8D9-39A942DEC344}" type="presParOf" srcId="{B8FF3088-4615-476E-8695-F1706F7AD8A3}" destId="{D6D05669-B4F8-4D1D-8C85-60956F3690D4}" srcOrd="0" destOrd="0" presId="urn:microsoft.com/office/officeart/2005/8/layout/list1"/>
    <dgm:cxn modelId="{029BFE18-51BC-475E-AA54-587B26139509}" type="presParOf" srcId="{B8FF3088-4615-476E-8695-F1706F7AD8A3}" destId="{27CF8C6A-722D-4AF3-AE5A-3AEA4CF7E603}" srcOrd="1" destOrd="0" presId="urn:microsoft.com/office/officeart/2005/8/layout/list1"/>
    <dgm:cxn modelId="{D51E55AD-0EE5-4B0C-8C07-D709E9B7C82B}" type="presParOf" srcId="{3584A431-FE1D-4214-813D-C53A28D50E43}" destId="{99EA5A42-E394-469A-B4FA-380BF8F363B2}" srcOrd="5" destOrd="0" presId="urn:microsoft.com/office/officeart/2005/8/layout/list1"/>
    <dgm:cxn modelId="{F2242A56-0F8F-42D5-90D6-F558B3EAEBA4}" type="presParOf" srcId="{3584A431-FE1D-4214-813D-C53A28D50E43}" destId="{4C8F40BF-A80E-4BFF-B8C5-9CA88806E604}" srcOrd="6" destOrd="0" presId="urn:microsoft.com/office/officeart/2005/8/layout/list1"/>
    <dgm:cxn modelId="{79B44A27-6AA9-4B00-B684-D8CE43AA1CBE}" type="presParOf" srcId="{3584A431-FE1D-4214-813D-C53A28D50E43}" destId="{96F51D99-F077-4744-B14E-5D3DCC965538}" srcOrd="7" destOrd="0" presId="urn:microsoft.com/office/officeart/2005/8/layout/list1"/>
    <dgm:cxn modelId="{B22C832F-8EE4-4459-8792-5D21744F51A9}" type="presParOf" srcId="{3584A431-FE1D-4214-813D-C53A28D50E43}" destId="{E5AC82CB-CA1B-46C5-BA0A-6F67A9B153D8}" srcOrd="8" destOrd="0" presId="urn:microsoft.com/office/officeart/2005/8/layout/list1"/>
    <dgm:cxn modelId="{F6CCEAED-610A-4EB7-AB31-39F6A770F6B3}" type="presParOf" srcId="{E5AC82CB-CA1B-46C5-BA0A-6F67A9B153D8}" destId="{B306EA7D-6D27-4B9F-A9EC-BA220C8707F0}" srcOrd="0" destOrd="0" presId="urn:microsoft.com/office/officeart/2005/8/layout/list1"/>
    <dgm:cxn modelId="{6BC364C4-9293-4F93-A47E-0E45A14FE09C}" type="presParOf" srcId="{E5AC82CB-CA1B-46C5-BA0A-6F67A9B153D8}" destId="{8DFC29E0-6FFA-4E40-BC22-AF4A919A5379}" srcOrd="1" destOrd="0" presId="urn:microsoft.com/office/officeart/2005/8/layout/list1"/>
    <dgm:cxn modelId="{7EA66E4E-31F0-4F77-A59F-75EFFD2238BA}" type="presParOf" srcId="{3584A431-FE1D-4214-813D-C53A28D50E43}" destId="{0CF28757-E91E-475E-9780-C6D7F8EA2C2B}" srcOrd="9" destOrd="0" presId="urn:microsoft.com/office/officeart/2005/8/layout/list1"/>
    <dgm:cxn modelId="{1E8AE93A-6169-4270-8C94-005CFAF0C0E7}" type="presParOf" srcId="{3584A431-FE1D-4214-813D-C53A28D50E43}" destId="{B57BE7B6-1B1A-45F4-A095-B6ADE8DB14E9}" srcOrd="10" destOrd="0" presId="urn:microsoft.com/office/officeart/2005/8/layout/list1"/>
    <dgm:cxn modelId="{5A9B1B98-F0C0-4118-8865-DB764BF08EB7}" type="presParOf" srcId="{3584A431-FE1D-4214-813D-C53A28D50E43}" destId="{B94A21D9-B247-4DDC-8837-0D39B29046F3}" srcOrd="11" destOrd="0" presId="urn:microsoft.com/office/officeart/2005/8/layout/list1"/>
    <dgm:cxn modelId="{EDAA3527-DBF4-49F2-92D9-A47051E17D7D}" type="presParOf" srcId="{3584A431-FE1D-4214-813D-C53A28D50E43}" destId="{F6278603-2D43-498C-BB7B-6C746075F53F}" srcOrd="12" destOrd="0" presId="urn:microsoft.com/office/officeart/2005/8/layout/list1"/>
    <dgm:cxn modelId="{939467F0-5E96-40BB-A544-6AF798332A02}" type="presParOf" srcId="{F6278603-2D43-498C-BB7B-6C746075F53F}" destId="{D81EC187-53C3-43B4-9C13-5ADB8ED45BDF}" srcOrd="0" destOrd="0" presId="urn:microsoft.com/office/officeart/2005/8/layout/list1"/>
    <dgm:cxn modelId="{2979C454-9AA8-40D5-A0AE-6EAE3F872A4C}" type="presParOf" srcId="{F6278603-2D43-498C-BB7B-6C746075F53F}" destId="{2203B38F-62BF-43FC-BB19-0790D64C2FE8}" srcOrd="1" destOrd="0" presId="urn:microsoft.com/office/officeart/2005/8/layout/list1"/>
    <dgm:cxn modelId="{27D8CB4B-B855-4CAE-B292-F87586E94967}" type="presParOf" srcId="{3584A431-FE1D-4214-813D-C53A28D50E43}" destId="{AB54F918-4A87-4279-A9CE-197F787EE249}" srcOrd="13" destOrd="0" presId="urn:microsoft.com/office/officeart/2005/8/layout/list1"/>
    <dgm:cxn modelId="{64C4AE6E-EBA0-405A-B268-EBB2448FEAD5}" type="presParOf" srcId="{3584A431-FE1D-4214-813D-C53A28D50E43}" destId="{B5C7FDBE-6988-404F-9C44-ED27AE6FC7E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34E12-9186-4AB7-971E-65CD6F452B1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AU"/>
        </a:p>
      </dgm:t>
    </dgm:pt>
    <dgm:pt modelId="{F148A0A3-2004-4CC2-B28F-1D5382BE6A14}">
      <dgm:prSet phldrT="[Text]" custT="1"/>
      <dgm:spPr/>
      <dgm:t>
        <a:bodyPr/>
        <a:lstStyle/>
        <a:p>
          <a:r>
            <a:rPr lang="en-AU" sz="2000" b="1" dirty="0" smtClean="0"/>
            <a:t>Work Health and Safety (Resources) Bill</a:t>
          </a:r>
          <a:endParaRPr lang="en-AU" sz="2000" b="1" dirty="0"/>
        </a:p>
      </dgm:t>
    </dgm:pt>
    <dgm:pt modelId="{507D9FA7-8608-4EDB-AAC9-774F06D9B82F}" type="parTrans" cxnId="{A61E3176-59A4-417E-9024-76FFCEBC9ADF}">
      <dgm:prSet/>
      <dgm:spPr/>
      <dgm:t>
        <a:bodyPr/>
        <a:lstStyle/>
        <a:p>
          <a:endParaRPr lang="en-AU"/>
        </a:p>
      </dgm:t>
    </dgm:pt>
    <dgm:pt modelId="{592D95B5-BE7E-4B37-9F33-08DE32696A76}" type="sibTrans" cxnId="{A61E3176-59A4-417E-9024-76FFCEBC9ADF}">
      <dgm:prSet/>
      <dgm:spPr/>
      <dgm:t>
        <a:bodyPr/>
        <a:lstStyle/>
        <a:p>
          <a:endParaRPr lang="en-AU"/>
        </a:p>
      </dgm:t>
    </dgm:pt>
    <dgm:pt modelId="{DD177422-E359-4E51-8D3A-188B0FA389C4}">
      <dgm:prSet phldrT="[Text]" custT="1"/>
      <dgm:spPr/>
      <dgm:t>
        <a:bodyPr/>
        <a:lstStyle/>
        <a:p>
          <a:pPr algn="ctr"/>
          <a:r>
            <a:rPr lang="en-AU" sz="2000" b="1" dirty="0" smtClean="0"/>
            <a:t>MINING</a:t>
          </a:r>
        </a:p>
        <a:p>
          <a:pPr algn="l"/>
          <a:r>
            <a:rPr lang="en-AU" sz="2000" i="1" dirty="0" smtClean="0"/>
            <a:t>Mines Safety and Inspection Act 1994</a:t>
          </a:r>
          <a:endParaRPr lang="en-AU" sz="1800" i="1" dirty="0" smtClean="0"/>
        </a:p>
      </dgm:t>
    </dgm:pt>
    <dgm:pt modelId="{DD154312-9584-4330-A766-810CFB7D3801}" type="parTrans" cxnId="{883D1C18-1F6F-4A62-9D75-D78232C8B4A2}">
      <dgm:prSet/>
      <dgm:spPr/>
      <dgm:t>
        <a:bodyPr/>
        <a:lstStyle/>
        <a:p>
          <a:endParaRPr lang="en-AU"/>
        </a:p>
      </dgm:t>
    </dgm:pt>
    <dgm:pt modelId="{117C7E85-AF33-4B09-9274-ABF4022B2E21}" type="sibTrans" cxnId="{883D1C18-1F6F-4A62-9D75-D78232C8B4A2}">
      <dgm:prSet/>
      <dgm:spPr/>
      <dgm:t>
        <a:bodyPr/>
        <a:lstStyle/>
        <a:p>
          <a:endParaRPr lang="en-AU"/>
        </a:p>
      </dgm:t>
    </dgm:pt>
    <dgm:pt modelId="{C6B5291F-01E5-48DB-9413-FC7ABDE72EB1}">
      <dgm:prSet custT="1"/>
      <dgm:spPr>
        <a:solidFill>
          <a:schemeClr val="accent4"/>
        </a:solidFill>
      </dgm:spPr>
      <dgm:t>
        <a:bodyPr/>
        <a:lstStyle/>
        <a:p>
          <a:pPr algn="ctr"/>
          <a:r>
            <a:rPr lang="en-AU" sz="2000" b="1" dirty="0" smtClean="0"/>
            <a:t>PETROLEUM</a:t>
          </a:r>
        </a:p>
        <a:p>
          <a:pPr algn="l"/>
          <a:r>
            <a:rPr lang="en-AU" sz="2000" b="0" i="1" dirty="0" smtClean="0"/>
            <a:t>Petroleum and Geothermal Energy Resources Act 1967</a:t>
          </a:r>
        </a:p>
        <a:p>
          <a:pPr algn="l"/>
          <a:r>
            <a:rPr lang="en-AU" sz="2000" b="0" i="1" dirty="0" smtClean="0"/>
            <a:t>Petroleum Pipelines Act 1969</a:t>
          </a:r>
        </a:p>
        <a:p>
          <a:pPr algn="l"/>
          <a:r>
            <a:rPr lang="en-AU" sz="2000" b="0" i="1" dirty="0" smtClean="0"/>
            <a:t>Petroleum (Submerged Lands) Act 1982</a:t>
          </a:r>
        </a:p>
        <a:p>
          <a:pPr algn="l"/>
          <a:r>
            <a:rPr lang="en-AU" sz="2000" b="0" i="1" dirty="0" smtClean="0"/>
            <a:t>Petroleum and Geothermal Energy Safety Levies Act 2011</a:t>
          </a:r>
        </a:p>
      </dgm:t>
    </dgm:pt>
    <dgm:pt modelId="{D933EB17-EA0D-473A-B2B3-4216E145A68E}" type="parTrans" cxnId="{BED7557E-CCEE-4ADF-AB57-B163F6A52879}">
      <dgm:prSet/>
      <dgm:spPr/>
      <dgm:t>
        <a:bodyPr/>
        <a:lstStyle/>
        <a:p>
          <a:endParaRPr lang="en-AU"/>
        </a:p>
      </dgm:t>
    </dgm:pt>
    <dgm:pt modelId="{FBCA7B0E-26E1-4C2C-B511-AAF09AA41D52}" type="sibTrans" cxnId="{BED7557E-CCEE-4ADF-AB57-B163F6A52879}">
      <dgm:prSet/>
      <dgm:spPr/>
      <dgm:t>
        <a:bodyPr/>
        <a:lstStyle/>
        <a:p>
          <a:endParaRPr lang="en-AU"/>
        </a:p>
      </dgm:t>
    </dgm:pt>
    <dgm:pt modelId="{5D78A8A6-A0BB-487E-8CEA-13E9DA6D359F}">
      <dgm:prSet custT="1"/>
      <dgm:spPr>
        <a:solidFill>
          <a:srgbClr val="00B050"/>
        </a:solidFill>
      </dgm:spPr>
      <dgm:t>
        <a:bodyPr/>
        <a:lstStyle/>
        <a:p>
          <a:pPr marL="0" marR="0" indent="0" algn="ctr" defTabSz="914400" eaLnBrk="1" fontAlgn="auto" latinLnBrk="0" hangingPunct="1">
            <a:lnSpc>
              <a:spcPct val="100000"/>
            </a:lnSpc>
            <a:spcBef>
              <a:spcPts val="0"/>
            </a:spcBef>
            <a:spcAft>
              <a:spcPts val="600"/>
            </a:spcAft>
            <a:buClrTx/>
            <a:buSzTx/>
            <a:buFontTx/>
            <a:buNone/>
            <a:tabLst/>
            <a:defRPr/>
          </a:pPr>
          <a:r>
            <a:rPr lang="en-AU" sz="2000" b="1" dirty="0" smtClean="0"/>
            <a:t>MAJOR HAZARD FACILITIES</a:t>
          </a:r>
        </a:p>
        <a:p>
          <a:pPr marL="0" marR="0" indent="0" algn="l" defTabSz="914400" eaLnBrk="1" fontAlgn="auto" latinLnBrk="0" hangingPunct="1">
            <a:lnSpc>
              <a:spcPct val="100000"/>
            </a:lnSpc>
            <a:spcBef>
              <a:spcPts val="0"/>
            </a:spcBef>
            <a:spcAft>
              <a:spcPts val="0"/>
            </a:spcAft>
            <a:buClrTx/>
            <a:buSzTx/>
            <a:buFontTx/>
            <a:buNone/>
            <a:tabLst/>
            <a:defRPr/>
          </a:pPr>
          <a:r>
            <a:rPr lang="en-AU" sz="2000" b="0" i="1" dirty="0" smtClean="0"/>
            <a:t>D</a:t>
          </a:r>
          <a:r>
            <a:rPr lang="en-AU" sz="2000" i="1" dirty="0" smtClean="0"/>
            <a:t>angerous Goods Safety Act 2004</a:t>
          </a:r>
        </a:p>
        <a:p>
          <a:pPr marL="0" marR="0" indent="0" algn="l" defTabSz="914400" eaLnBrk="1" fontAlgn="auto" latinLnBrk="0" hangingPunct="1">
            <a:lnSpc>
              <a:spcPct val="100000"/>
            </a:lnSpc>
            <a:spcBef>
              <a:spcPts val="0"/>
            </a:spcBef>
            <a:spcAft>
              <a:spcPts val="0"/>
            </a:spcAft>
            <a:buClrTx/>
            <a:buSzTx/>
            <a:buFontTx/>
            <a:buNone/>
            <a:tabLst/>
            <a:defRPr/>
          </a:pPr>
          <a:r>
            <a:rPr lang="en-AU" sz="2000" i="1" dirty="0" smtClean="0"/>
            <a:t>Occupational Safety and Health Act 1984 </a:t>
          </a:r>
          <a:r>
            <a:rPr lang="en-AU" sz="2000" dirty="0" smtClean="0"/>
            <a:t>(WorkSafe) </a:t>
          </a:r>
        </a:p>
      </dgm:t>
    </dgm:pt>
    <dgm:pt modelId="{6C60479C-4F02-4F7E-80A7-89E5FCE1ECCB}" type="parTrans" cxnId="{52803971-2C7E-4D5C-BDB2-4D6D1D48CEBB}">
      <dgm:prSet/>
      <dgm:spPr/>
      <dgm:t>
        <a:bodyPr/>
        <a:lstStyle/>
        <a:p>
          <a:endParaRPr lang="en-AU"/>
        </a:p>
      </dgm:t>
    </dgm:pt>
    <dgm:pt modelId="{609E36EE-D713-4663-8438-47AC7339914B}" type="sibTrans" cxnId="{52803971-2C7E-4D5C-BDB2-4D6D1D48CEBB}">
      <dgm:prSet/>
      <dgm:spPr/>
      <dgm:t>
        <a:bodyPr/>
        <a:lstStyle/>
        <a:p>
          <a:endParaRPr lang="en-AU"/>
        </a:p>
      </dgm:t>
    </dgm:pt>
    <dgm:pt modelId="{857F53A3-C850-4B5E-9000-00D4D8C8FFAE}" type="pres">
      <dgm:prSet presAssocID="{69E34E12-9186-4AB7-971E-65CD6F452B15}" presName="diagram" presStyleCnt="0">
        <dgm:presLayoutVars>
          <dgm:chPref val="1"/>
          <dgm:dir val="rev"/>
          <dgm:animOne val="branch"/>
          <dgm:animLvl val="lvl"/>
          <dgm:resizeHandles val="exact"/>
        </dgm:presLayoutVars>
      </dgm:prSet>
      <dgm:spPr/>
      <dgm:t>
        <a:bodyPr/>
        <a:lstStyle/>
        <a:p>
          <a:endParaRPr lang="en-AU"/>
        </a:p>
      </dgm:t>
    </dgm:pt>
    <dgm:pt modelId="{D275FE13-E13D-47EB-B273-0C83A5C99BCB}" type="pres">
      <dgm:prSet presAssocID="{F148A0A3-2004-4CC2-B28F-1D5382BE6A14}" presName="root1" presStyleCnt="0"/>
      <dgm:spPr/>
    </dgm:pt>
    <dgm:pt modelId="{B1DEEAEF-BBD7-4611-9DA4-B192BDB7EEB8}" type="pres">
      <dgm:prSet presAssocID="{F148A0A3-2004-4CC2-B28F-1D5382BE6A14}" presName="LevelOneTextNode" presStyleLbl="node0" presStyleIdx="0" presStyleCnt="1" custScaleX="109692" custScaleY="246743" custLinFactNeighborX="-253" custLinFactNeighborY="4129">
        <dgm:presLayoutVars>
          <dgm:chPref val="3"/>
        </dgm:presLayoutVars>
      </dgm:prSet>
      <dgm:spPr/>
      <dgm:t>
        <a:bodyPr/>
        <a:lstStyle/>
        <a:p>
          <a:endParaRPr lang="en-AU"/>
        </a:p>
      </dgm:t>
    </dgm:pt>
    <dgm:pt modelId="{B219C049-1EC6-4712-AF77-5CEF8A0485BA}" type="pres">
      <dgm:prSet presAssocID="{F148A0A3-2004-4CC2-B28F-1D5382BE6A14}" presName="level2hierChild" presStyleCnt="0"/>
      <dgm:spPr/>
    </dgm:pt>
    <dgm:pt modelId="{DDBBCA6C-2AA5-4EEB-8678-13B3A6EEDFCD}" type="pres">
      <dgm:prSet presAssocID="{DD154312-9584-4330-A766-810CFB7D3801}" presName="conn2-1" presStyleLbl="parChTrans1D2" presStyleIdx="0" presStyleCnt="3"/>
      <dgm:spPr/>
      <dgm:t>
        <a:bodyPr/>
        <a:lstStyle/>
        <a:p>
          <a:endParaRPr lang="en-AU"/>
        </a:p>
      </dgm:t>
    </dgm:pt>
    <dgm:pt modelId="{CCBC2821-B06C-403C-BEEE-5ACFA183A315}" type="pres">
      <dgm:prSet presAssocID="{DD154312-9584-4330-A766-810CFB7D3801}" presName="connTx" presStyleLbl="parChTrans1D2" presStyleIdx="0" presStyleCnt="3"/>
      <dgm:spPr/>
      <dgm:t>
        <a:bodyPr/>
        <a:lstStyle/>
        <a:p>
          <a:endParaRPr lang="en-AU"/>
        </a:p>
      </dgm:t>
    </dgm:pt>
    <dgm:pt modelId="{1D790C69-C8C2-451B-969D-71C50CC1B099}" type="pres">
      <dgm:prSet presAssocID="{DD177422-E359-4E51-8D3A-188B0FA389C4}" presName="root2" presStyleCnt="0"/>
      <dgm:spPr/>
    </dgm:pt>
    <dgm:pt modelId="{95C10FF4-D32B-4255-B00B-CA89220BFD29}" type="pres">
      <dgm:prSet presAssocID="{DD177422-E359-4E51-8D3A-188B0FA389C4}" presName="LevelTwoTextNode" presStyleLbl="node2" presStyleIdx="0" presStyleCnt="3" custScaleX="446005" custScaleY="252841">
        <dgm:presLayoutVars>
          <dgm:chPref val="3"/>
        </dgm:presLayoutVars>
      </dgm:prSet>
      <dgm:spPr/>
      <dgm:t>
        <a:bodyPr/>
        <a:lstStyle/>
        <a:p>
          <a:endParaRPr lang="en-AU"/>
        </a:p>
      </dgm:t>
    </dgm:pt>
    <dgm:pt modelId="{199CF821-F160-47B0-BD82-05E0441426DF}" type="pres">
      <dgm:prSet presAssocID="{DD177422-E359-4E51-8D3A-188B0FA389C4}" presName="level3hierChild" presStyleCnt="0"/>
      <dgm:spPr/>
    </dgm:pt>
    <dgm:pt modelId="{5B3C5DEA-FA7A-4E60-9C5A-4F3E703B4386}" type="pres">
      <dgm:prSet presAssocID="{6C60479C-4F02-4F7E-80A7-89E5FCE1ECCB}" presName="conn2-1" presStyleLbl="parChTrans1D2" presStyleIdx="1" presStyleCnt="3"/>
      <dgm:spPr/>
      <dgm:t>
        <a:bodyPr/>
        <a:lstStyle/>
        <a:p>
          <a:endParaRPr lang="en-AU"/>
        </a:p>
      </dgm:t>
    </dgm:pt>
    <dgm:pt modelId="{BA2CC516-723D-4542-A2F0-E88B11CB4E4A}" type="pres">
      <dgm:prSet presAssocID="{6C60479C-4F02-4F7E-80A7-89E5FCE1ECCB}" presName="connTx" presStyleLbl="parChTrans1D2" presStyleIdx="1" presStyleCnt="3"/>
      <dgm:spPr/>
      <dgm:t>
        <a:bodyPr/>
        <a:lstStyle/>
        <a:p>
          <a:endParaRPr lang="en-AU"/>
        </a:p>
      </dgm:t>
    </dgm:pt>
    <dgm:pt modelId="{195A7BA2-7B53-43CC-828B-DF913BDA5599}" type="pres">
      <dgm:prSet presAssocID="{5D78A8A6-A0BB-487E-8CEA-13E9DA6D359F}" presName="root2" presStyleCnt="0"/>
      <dgm:spPr/>
    </dgm:pt>
    <dgm:pt modelId="{C736A221-20FA-40FA-8904-D2BF1C26ACFC}" type="pres">
      <dgm:prSet presAssocID="{5D78A8A6-A0BB-487E-8CEA-13E9DA6D359F}" presName="LevelTwoTextNode" presStyleLbl="node2" presStyleIdx="1" presStyleCnt="3" custScaleX="442871" custScaleY="257044">
        <dgm:presLayoutVars>
          <dgm:chPref val="3"/>
        </dgm:presLayoutVars>
      </dgm:prSet>
      <dgm:spPr/>
      <dgm:t>
        <a:bodyPr/>
        <a:lstStyle/>
        <a:p>
          <a:endParaRPr lang="en-AU"/>
        </a:p>
      </dgm:t>
    </dgm:pt>
    <dgm:pt modelId="{E8DD3808-0CDA-47F6-8410-5C768FC89819}" type="pres">
      <dgm:prSet presAssocID="{5D78A8A6-A0BB-487E-8CEA-13E9DA6D359F}" presName="level3hierChild" presStyleCnt="0"/>
      <dgm:spPr/>
    </dgm:pt>
    <dgm:pt modelId="{E438212F-0D0B-4E0C-91EA-1775AD9C3A4E}" type="pres">
      <dgm:prSet presAssocID="{D933EB17-EA0D-473A-B2B3-4216E145A68E}" presName="conn2-1" presStyleLbl="parChTrans1D2" presStyleIdx="2" presStyleCnt="3"/>
      <dgm:spPr/>
      <dgm:t>
        <a:bodyPr/>
        <a:lstStyle/>
        <a:p>
          <a:endParaRPr lang="en-AU"/>
        </a:p>
      </dgm:t>
    </dgm:pt>
    <dgm:pt modelId="{10ADBB67-574D-4CC6-BFC1-17466A3C5546}" type="pres">
      <dgm:prSet presAssocID="{D933EB17-EA0D-473A-B2B3-4216E145A68E}" presName="connTx" presStyleLbl="parChTrans1D2" presStyleIdx="2" presStyleCnt="3"/>
      <dgm:spPr/>
      <dgm:t>
        <a:bodyPr/>
        <a:lstStyle/>
        <a:p>
          <a:endParaRPr lang="en-AU"/>
        </a:p>
      </dgm:t>
    </dgm:pt>
    <dgm:pt modelId="{8A077528-9EA8-487C-880D-FF89B7DC669F}" type="pres">
      <dgm:prSet presAssocID="{C6B5291F-01E5-48DB-9413-FC7ABDE72EB1}" presName="root2" presStyleCnt="0"/>
      <dgm:spPr/>
    </dgm:pt>
    <dgm:pt modelId="{1689061A-229E-45AF-9AE7-6A9ABE6FCA6F}" type="pres">
      <dgm:prSet presAssocID="{C6B5291F-01E5-48DB-9413-FC7ABDE72EB1}" presName="LevelTwoTextNode" presStyleLbl="node2" presStyleIdx="2" presStyleCnt="3" custScaleX="444307" custScaleY="253075">
        <dgm:presLayoutVars>
          <dgm:chPref val="3"/>
        </dgm:presLayoutVars>
      </dgm:prSet>
      <dgm:spPr/>
      <dgm:t>
        <a:bodyPr/>
        <a:lstStyle/>
        <a:p>
          <a:endParaRPr lang="en-AU"/>
        </a:p>
      </dgm:t>
    </dgm:pt>
    <dgm:pt modelId="{7C5B7A45-55EC-4C43-BC4C-CBFBFB2AA22B}" type="pres">
      <dgm:prSet presAssocID="{C6B5291F-01E5-48DB-9413-FC7ABDE72EB1}" presName="level3hierChild" presStyleCnt="0"/>
      <dgm:spPr/>
    </dgm:pt>
  </dgm:ptLst>
  <dgm:cxnLst>
    <dgm:cxn modelId="{CB4D42FB-4B20-4345-A3EB-77480626A069}" type="presOf" srcId="{69E34E12-9186-4AB7-971E-65CD6F452B15}" destId="{857F53A3-C850-4B5E-9000-00D4D8C8FFAE}" srcOrd="0" destOrd="0" presId="urn:microsoft.com/office/officeart/2005/8/layout/hierarchy2"/>
    <dgm:cxn modelId="{E7B3839C-2B3E-4CCC-BF71-88BEDF333BB4}" type="presOf" srcId="{DD154312-9584-4330-A766-810CFB7D3801}" destId="{CCBC2821-B06C-403C-BEEE-5ACFA183A315}" srcOrd="1" destOrd="0" presId="urn:microsoft.com/office/officeart/2005/8/layout/hierarchy2"/>
    <dgm:cxn modelId="{FBFFA149-EA0B-418D-A3C7-3662EEB14EF9}" type="presOf" srcId="{F148A0A3-2004-4CC2-B28F-1D5382BE6A14}" destId="{B1DEEAEF-BBD7-4611-9DA4-B192BDB7EEB8}" srcOrd="0" destOrd="0" presId="urn:microsoft.com/office/officeart/2005/8/layout/hierarchy2"/>
    <dgm:cxn modelId="{A61E3176-59A4-417E-9024-76FFCEBC9ADF}" srcId="{69E34E12-9186-4AB7-971E-65CD6F452B15}" destId="{F148A0A3-2004-4CC2-B28F-1D5382BE6A14}" srcOrd="0" destOrd="0" parTransId="{507D9FA7-8608-4EDB-AAC9-774F06D9B82F}" sibTransId="{592D95B5-BE7E-4B37-9F33-08DE32696A76}"/>
    <dgm:cxn modelId="{0263A9BE-4779-4B76-B977-B487AA31ABA0}" type="presOf" srcId="{DD154312-9584-4330-A766-810CFB7D3801}" destId="{DDBBCA6C-2AA5-4EEB-8678-13B3A6EEDFCD}" srcOrd="0" destOrd="0" presId="urn:microsoft.com/office/officeart/2005/8/layout/hierarchy2"/>
    <dgm:cxn modelId="{925F9068-AAAC-4BE2-ACF2-2139479A8AAA}" type="presOf" srcId="{5D78A8A6-A0BB-487E-8CEA-13E9DA6D359F}" destId="{C736A221-20FA-40FA-8904-D2BF1C26ACFC}" srcOrd="0" destOrd="0" presId="urn:microsoft.com/office/officeart/2005/8/layout/hierarchy2"/>
    <dgm:cxn modelId="{AF47B903-7DC4-44E0-88AE-D281DC91547C}" type="presOf" srcId="{D933EB17-EA0D-473A-B2B3-4216E145A68E}" destId="{E438212F-0D0B-4E0C-91EA-1775AD9C3A4E}" srcOrd="0" destOrd="0" presId="urn:microsoft.com/office/officeart/2005/8/layout/hierarchy2"/>
    <dgm:cxn modelId="{45A45733-6BF1-4AAA-B32C-2D4C6C517871}" type="presOf" srcId="{6C60479C-4F02-4F7E-80A7-89E5FCE1ECCB}" destId="{5B3C5DEA-FA7A-4E60-9C5A-4F3E703B4386}" srcOrd="0" destOrd="0" presId="urn:microsoft.com/office/officeart/2005/8/layout/hierarchy2"/>
    <dgm:cxn modelId="{BED7557E-CCEE-4ADF-AB57-B163F6A52879}" srcId="{F148A0A3-2004-4CC2-B28F-1D5382BE6A14}" destId="{C6B5291F-01E5-48DB-9413-FC7ABDE72EB1}" srcOrd="2" destOrd="0" parTransId="{D933EB17-EA0D-473A-B2B3-4216E145A68E}" sibTransId="{FBCA7B0E-26E1-4C2C-B511-AAF09AA41D52}"/>
    <dgm:cxn modelId="{52803971-2C7E-4D5C-BDB2-4D6D1D48CEBB}" srcId="{F148A0A3-2004-4CC2-B28F-1D5382BE6A14}" destId="{5D78A8A6-A0BB-487E-8CEA-13E9DA6D359F}" srcOrd="1" destOrd="0" parTransId="{6C60479C-4F02-4F7E-80A7-89E5FCE1ECCB}" sibTransId="{609E36EE-D713-4663-8438-47AC7339914B}"/>
    <dgm:cxn modelId="{883D1C18-1F6F-4A62-9D75-D78232C8B4A2}" srcId="{F148A0A3-2004-4CC2-B28F-1D5382BE6A14}" destId="{DD177422-E359-4E51-8D3A-188B0FA389C4}" srcOrd="0" destOrd="0" parTransId="{DD154312-9584-4330-A766-810CFB7D3801}" sibTransId="{117C7E85-AF33-4B09-9274-ABF4022B2E21}"/>
    <dgm:cxn modelId="{C4575022-D4C9-4266-9429-3957D6855FAD}" type="presOf" srcId="{6C60479C-4F02-4F7E-80A7-89E5FCE1ECCB}" destId="{BA2CC516-723D-4542-A2F0-E88B11CB4E4A}" srcOrd="1" destOrd="0" presId="urn:microsoft.com/office/officeart/2005/8/layout/hierarchy2"/>
    <dgm:cxn modelId="{714C7B92-C47B-4E4E-8581-3446AF1003A4}" type="presOf" srcId="{DD177422-E359-4E51-8D3A-188B0FA389C4}" destId="{95C10FF4-D32B-4255-B00B-CA89220BFD29}" srcOrd="0" destOrd="0" presId="urn:microsoft.com/office/officeart/2005/8/layout/hierarchy2"/>
    <dgm:cxn modelId="{FA3CD36D-9253-49DE-A833-61B084C5CC62}" type="presOf" srcId="{C6B5291F-01E5-48DB-9413-FC7ABDE72EB1}" destId="{1689061A-229E-45AF-9AE7-6A9ABE6FCA6F}" srcOrd="0" destOrd="0" presId="urn:microsoft.com/office/officeart/2005/8/layout/hierarchy2"/>
    <dgm:cxn modelId="{D5C724CD-2265-4833-A291-D10D6746D9B0}" type="presOf" srcId="{D933EB17-EA0D-473A-B2B3-4216E145A68E}" destId="{10ADBB67-574D-4CC6-BFC1-17466A3C5546}" srcOrd="1" destOrd="0" presId="urn:microsoft.com/office/officeart/2005/8/layout/hierarchy2"/>
    <dgm:cxn modelId="{772B7E7C-F10F-433E-BEAD-90B51B233CBA}" type="presParOf" srcId="{857F53A3-C850-4B5E-9000-00D4D8C8FFAE}" destId="{D275FE13-E13D-47EB-B273-0C83A5C99BCB}" srcOrd="0" destOrd="0" presId="urn:microsoft.com/office/officeart/2005/8/layout/hierarchy2"/>
    <dgm:cxn modelId="{A27B03BE-7B83-4301-95B0-C8FBC4082185}" type="presParOf" srcId="{D275FE13-E13D-47EB-B273-0C83A5C99BCB}" destId="{B1DEEAEF-BBD7-4611-9DA4-B192BDB7EEB8}" srcOrd="0" destOrd="0" presId="urn:microsoft.com/office/officeart/2005/8/layout/hierarchy2"/>
    <dgm:cxn modelId="{6DCF0C4F-DE5F-458D-BB0D-460A9D0A84EA}" type="presParOf" srcId="{D275FE13-E13D-47EB-B273-0C83A5C99BCB}" destId="{B219C049-1EC6-4712-AF77-5CEF8A0485BA}" srcOrd="1" destOrd="0" presId="urn:microsoft.com/office/officeart/2005/8/layout/hierarchy2"/>
    <dgm:cxn modelId="{18524BA8-5F1E-4AA9-8257-1DA6DE6A2CF6}" type="presParOf" srcId="{B219C049-1EC6-4712-AF77-5CEF8A0485BA}" destId="{DDBBCA6C-2AA5-4EEB-8678-13B3A6EEDFCD}" srcOrd="0" destOrd="0" presId="urn:microsoft.com/office/officeart/2005/8/layout/hierarchy2"/>
    <dgm:cxn modelId="{6FB17EFE-C40E-4A37-BF10-CCE17D321841}" type="presParOf" srcId="{DDBBCA6C-2AA5-4EEB-8678-13B3A6EEDFCD}" destId="{CCBC2821-B06C-403C-BEEE-5ACFA183A315}" srcOrd="0" destOrd="0" presId="urn:microsoft.com/office/officeart/2005/8/layout/hierarchy2"/>
    <dgm:cxn modelId="{478EDD9E-54DE-4594-9E26-8B636208C942}" type="presParOf" srcId="{B219C049-1EC6-4712-AF77-5CEF8A0485BA}" destId="{1D790C69-C8C2-451B-969D-71C50CC1B099}" srcOrd="1" destOrd="0" presId="urn:microsoft.com/office/officeart/2005/8/layout/hierarchy2"/>
    <dgm:cxn modelId="{0497C4A2-2487-42F9-953D-E0A690705502}" type="presParOf" srcId="{1D790C69-C8C2-451B-969D-71C50CC1B099}" destId="{95C10FF4-D32B-4255-B00B-CA89220BFD29}" srcOrd="0" destOrd="0" presId="urn:microsoft.com/office/officeart/2005/8/layout/hierarchy2"/>
    <dgm:cxn modelId="{A7D5B0AF-7230-48FA-B3AA-5FC0A8F2EA1A}" type="presParOf" srcId="{1D790C69-C8C2-451B-969D-71C50CC1B099}" destId="{199CF821-F160-47B0-BD82-05E0441426DF}" srcOrd="1" destOrd="0" presId="urn:microsoft.com/office/officeart/2005/8/layout/hierarchy2"/>
    <dgm:cxn modelId="{12E4D4B3-55F3-4FA2-BFF6-424372769733}" type="presParOf" srcId="{B219C049-1EC6-4712-AF77-5CEF8A0485BA}" destId="{5B3C5DEA-FA7A-4E60-9C5A-4F3E703B4386}" srcOrd="2" destOrd="0" presId="urn:microsoft.com/office/officeart/2005/8/layout/hierarchy2"/>
    <dgm:cxn modelId="{B9E6D30B-6684-4DA3-B87D-68893D571330}" type="presParOf" srcId="{5B3C5DEA-FA7A-4E60-9C5A-4F3E703B4386}" destId="{BA2CC516-723D-4542-A2F0-E88B11CB4E4A}" srcOrd="0" destOrd="0" presId="urn:microsoft.com/office/officeart/2005/8/layout/hierarchy2"/>
    <dgm:cxn modelId="{8F952211-073E-4DD8-B47C-83EB44F25893}" type="presParOf" srcId="{B219C049-1EC6-4712-AF77-5CEF8A0485BA}" destId="{195A7BA2-7B53-43CC-828B-DF913BDA5599}" srcOrd="3" destOrd="0" presId="urn:microsoft.com/office/officeart/2005/8/layout/hierarchy2"/>
    <dgm:cxn modelId="{22D1197B-DE59-45F3-9C19-77F296105F60}" type="presParOf" srcId="{195A7BA2-7B53-43CC-828B-DF913BDA5599}" destId="{C736A221-20FA-40FA-8904-D2BF1C26ACFC}" srcOrd="0" destOrd="0" presId="urn:microsoft.com/office/officeart/2005/8/layout/hierarchy2"/>
    <dgm:cxn modelId="{614EF640-CAA7-455A-8DE6-46D08F59AD9A}" type="presParOf" srcId="{195A7BA2-7B53-43CC-828B-DF913BDA5599}" destId="{E8DD3808-0CDA-47F6-8410-5C768FC89819}" srcOrd="1" destOrd="0" presId="urn:microsoft.com/office/officeart/2005/8/layout/hierarchy2"/>
    <dgm:cxn modelId="{C4D0A7A9-0565-437D-A87A-5723FEC0E5D4}" type="presParOf" srcId="{B219C049-1EC6-4712-AF77-5CEF8A0485BA}" destId="{E438212F-0D0B-4E0C-91EA-1775AD9C3A4E}" srcOrd="4" destOrd="0" presId="urn:microsoft.com/office/officeart/2005/8/layout/hierarchy2"/>
    <dgm:cxn modelId="{2E79D4FB-4E12-428E-8E42-2D807F83A3E2}" type="presParOf" srcId="{E438212F-0D0B-4E0C-91EA-1775AD9C3A4E}" destId="{10ADBB67-574D-4CC6-BFC1-17466A3C5546}" srcOrd="0" destOrd="0" presId="urn:microsoft.com/office/officeart/2005/8/layout/hierarchy2"/>
    <dgm:cxn modelId="{840311F6-0D37-48DC-9D3A-9BD59694206C}" type="presParOf" srcId="{B219C049-1EC6-4712-AF77-5CEF8A0485BA}" destId="{8A077528-9EA8-487C-880D-FF89B7DC669F}" srcOrd="5" destOrd="0" presId="urn:microsoft.com/office/officeart/2005/8/layout/hierarchy2"/>
    <dgm:cxn modelId="{8DD3E54F-5110-4147-83EB-C91978B6EA57}" type="presParOf" srcId="{8A077528-9EA8-487C-880D-FF89B7DC669F}" destId="{1689061A-229E-45AF-9AE7-6A9ABE6FCA6F}" srcOrd="0" destOrd="0" presId="urn:microsoft.com/office/officeart/2005/8/layout/hierarchy2"/>
    <dgm:cxn modelId="{9AFD1612-FE5B-4F56-9649-B4F5D356AC78}" type="presParOf" srcId="{8A077528-9EA8-487C-880D-FF89B7DC669F}" destId="{7C5B7A45-55EC-4C43-BC4C-CBFBFB2AA22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8FE1283-6FED-4BA4-9ADA-1AD5AC63C8AB}" type="doc">
      <dgm:prSet loTypeId="urn:microsoft.com/office/officeart/2005/8/layout/process5" loCatId="process" qsTypeId="urn:microsoft.com/office/officeart/2005/8/quickstyle/simple1" qsCatId="simple" csTypeId="urn:microsoft.com/office/officeart/2005/8/colors/colorful4" csCatId="colorful" phldr="1"/>
      <dgm:spPr/>
    </dgm:pt>
    <dgm:pt modelId="{C17E3BB9-8B8B-4E37-990B-AC17B7AEBA8B}">
      <dgm:prSet phldrT="[Text]" custT="1"/>
      <dgm:spPr/>
      <dgm:t>
        <a:bodyPr/>
        <a:lstStyle/>
        <a:p>
          <a:r>
            <a:rPr lang="en-AU" sz="2000" b="1" dirty="0" smtClean="0"/>
            <a:t>SEP-NOV 2014</a:t>
          </a:r>
        </a:p>
        <a:p>
          <a:r>
            <a:rPr lang="en-AU" sz="2000" dirty="0" smtClean="0"/>
            <a:t>RIS on structure</a:t>
          </a:r>
          <a:endParaRPr lang="en-AU" sz="2000" dirty="0"/>
        </a:p>
      </dgm:t>
    </dgm:pt>
    <dgm:pt modelId="{74156C6D-1D2D-4C8C-9970-4E20394B7C94}" type="parTrans" cxnId="{B5412C63-259C-492B-A9F2-403514E0EAB7}">
      <dgm:prSet/>
      <dgm:spPr/>
      <dgm:t>
        <a:bodyPr/>
        <a:lstStyle/>
        <a:p>
          <a:endParaRPr lang="en-AU"/>
        </a:p>
      </dgm:t>
    </dgm:pt>
    <dgm:pt modelId="{D21274B1-CCD1-4419-9B51-73F9BB7B441C}" type="sibTrans" cxnId="{B5412C63-259C-492B-A9F2-403514E0EAB7}">
      <dgm:prSet/>
      <dgm:spPr/>
      <dgm:t>
        <a:bodyPr/>
        <a:lstStyle/>
        <a:p>
          <a:endParaRPr lang="en-AU"/>
        </a:p>
      </dgm:t>
    </dgm:pt>
    <dgm:pt modelId="{051F00A6-D1EB-4232-A71E-6225F2C1371F}">
      <dgm:prSet phldrT="[Text]" custT="1"/>
      <dgm:spPr/>
      <dgm:t>
        <a:bodyPr/>
        <a:lstStyle/>
        <a:p>
          <a:r>
            <a:rPr lang="en-AU" sz="2000" b="1" dirty="0" smtClean="0"/>
            <a:t>JAN 2015</a:t>
          </a:r>
        </a:p>
        <a:p>
          <a:r>
            <a:rPr lang="en-AU" sz="2000" dirty="0" smtClean="0"/>
            <a:t>Decision RIS recommends consolidation</a:t>
          </a:r>
          <a:endParaRPr lang="en-AU" sz="2000" dirty="0"/>
        </a:p>
      </dgm:t>
    </dgm:pt>
    <dgm:pt modelId="{A2EE5AF4-7A55-48B7-B9BE-83674C7C9352}" type="parTrans" cxnId="{A5E3FC08-F397-49A8-B332-AB4B0CC2A105}">
      <dgm:prSet/>
      <dgm:spPr/>
      <dgm:t>
        <a:bodyPr/>
        <a:lstStyle/>
        <a:p>
          <a:endParaRPr lang="en-AU"/>
        </a:p>
      </dgm:t>
    </dgm:pt>
    <dgm:pt modelId="{EB0E4E29-1C56-42B1-A9E7-852F90C39CD5}" type="sibTrans" cxnId="{A5E3FC08-F397-49A8-B332-AB4B0CC2A105}">
      <dgm:prSet/>
      <dgm:spPr/>
      <dgm:t>
        <a:bodyPr/>
        <a:lstStyle/>
        <a:p>
          <a:endParaRPr lang="en-AU"/>
        </a:p>
      </dgm:t>
    </dgm:pt>
    <dgm:pt modelId="{835969F2-5CCC-42C2-9B48-EBBADF412CD8}">
      <dgm:prSet phldrT="[Text]" custT="1"/>
      <dgm:spPr/>
      <dgm:t>
        <a:bodyPr/>
        <a:lstStyle/>
        <a:p>
          <a:r>
            <a:rPr lang="en-AU" sz="2000" b="1" dirty="0" smtClean="0"/>
            <a:t>MAR 2015</a:t>
          </a:r>
        </a:p>
        <a:p>
          <a:r>
            <a:rPr lang="en-AU" sz="2000" dirty="0" smtClean="0"/>
            <a:t>Development of drafting instructions </a:t>
          </a:r>
          <a:endParaRPr lang="en-AU" sz="2000" dirty="0"/>
        </a:p>
      </dgm:t>
    </dgm:pt>
    <dgm:pt modelId="{7D676141-8321-4F10-9FF4-ED143B57A326}" type="parTrans" cxnId="{728CFC13-6578-4590-8DAD-D9BC21744B4C}">
      <dgm:prSet/>
      <dgm:spPr/>
      <dgm:t>
        <a:bodyPr/>
        <a:lstStyle/>
        <a:p>
          <a:endParaRPr lang="en-AU"/>
        </a:p>
      </dgm:t>
    </dgm:pt>
    <dgm:pt modelId="{FAE6B854-D121-4F5D-A94B-D8494E45C461}" type="sibTrans" cxnId="{728CFC13-6578-4590-8DAD-D9BC21744B4C}">
      <dgm:prSet/>
      <dgm:spPr/>
      <dgm:t>
        <a:bodyPr/>
        <a:lstStyle/>
        <a:p>
          <a:endParaRPr lang="en-AU"/>
        </a:p>
      </dgm:t>
    </dgm:pt>
    <dgm:pt modelId="{6AA217A2-268E-4EAD-A423-7C4B99D06846}">
      <dgm:prSet custT="1"/>
      <dgm:spPr/>
      <dgm:t>
        <a:bodyPr/>
        <a:lstStyle/>
        <a:p>
          <a:r>
            <a:rPr lang="en-AU" sz="2000" b="1" dirty="0" smtClean="0"/>
            <a:t>JUL-AUG 2015</a:t>
          </a:r>
        </a:p>
        <a:p>
          <a:r>
            <a:rPr lang="en-AU" sz="2000" dirty="0" smtClean="0"/>
            <a:t>Consultation RIS on WHS (Resources) Bill</a:t>
          </a:r>
          <a:endParaRPr lang="en-AU" sz="2000" dirty="0"/>
        </a:p>
      </dgm:t>
    </dgm:pt>
    <dgm:pt modelId="{9E9B28CD-878F-4FE0-B837-7B4CBB741DE3}" type="parTrans" cxnId="{2696432A-CFF8-4F34-9F9D-F01142EC13AB}">
      <dgm:prSet/>
      <dgm:spPr/>
      <dgm:t>
        <a:bodyPr/>
        <a:lstStyle/>
        <a:p>
          <a:endParaRPr lang="en-AU"/>
        </a:p>
      </dgm:t>
    </dgm:pt>
    <dgm:pt modelId="{10E1C250-B5C9-482B-8DD2-E4B1F1B5E51E}" type="sibTrans" cxnId="{2696432A-CFF8-4F34-9F9D-F01142EC13AB}">
      <dgm:prSet/>
      <dgm:spPr/>
      <dgm:t>
        <a:bodyPr/>
        <a:lstStyle/>
        <a:p>
          <a:endParaRPr lang="en-AU"/>
        </a:p>
      </dgm:t>
    </dgm:pt>
    <dgm:pt modelId="{2EAD97F6-E8DC-4EE1-A4A2-DF045E0DBC3E}">
      <dgm:prSet custT="1"/>
      <dgm:spPr/>
      <dgm:t>
        <a:bodyPr/>
        <a:lstStyle/>
        <a:p>
          <a:r>
            <a:rPr lang="en-AU" sz="2000" b="1" dirty="0" smtClean="0"/>
            <a:t>OCT 2015</a:t>
          </a:r>
        </a:p>
        <a:p>
          <a:r>
            <a:rPr lang="en-AU" sz="2000" dirty="0" smtClean="0"/>
            <a:t>Decision RIS</a:t>
          </a:r>
          <a:endParaRPr lang="en-AU" sz="2000" dirty="0"/>
        </a:p>
      </dgm:t>
    </dgm:pt>
    <dgm:pt modelId="{74A6A6C6-F6F1-4FF4-A149-9D279EA2AF82}" type="parTrans" cxnId="{E187293B-DCB3-4E0D-AAB4-59065C2C24D5}">
      <dgm:prSet/>
      <dgm:spPr/>
      <dgm:t>
        <a:bodyPr/>
        <a:lstStyle/>
        <a:p>
          <a:endParaRPr lang="en-AU"/>
        </a:p>
      </dgm:t>
    </dgm:pt>
    <dgm:pt modelId="{8125264B-3A08-473F-B218-504DF3C5AE2D}" type="sibTrans" cxnId="{E187293B-DCB3-4E0D-AAB4-59065C2C24D5}">
      <dgm:prSet/>
      <dgm:spPr/>
      <dgm:t>
        <a:bodyPr/>
        <a:lstStyle/>
        <a:p>
          <a:endParaRPr lang="en-AU"/>
        </a:p>
      </dgm:t>
    </dgm:pt>
    <dgm:pt modelId="{650951C8-1538-47D7-8892-C4F606AA975A}">
      <dgm:prSet custT="1"/>
      <dgm:spPr/>
      <dgm:t>
        <a:bodyPr/>
        <a:lstStyle/>
        <a:p>
          <a:r>
            <a:rPr lang="en-AU" sz="2000" b="1" dirty="0" smtClean="0"/>
            <a:t>NOV 2015</a:t>
          </a:r>
        </a:p>
        <a:p>
          <a:r>
            <a:rPr lang="en-AU" sz="2000" dirty="0" smtClean="0"/>
            <a:t>Cabinet approval to draft Bill</a:t>
          </a:r>
          <a:endParaRPr lang="en-AU" sz="2000" dirty="0"/>
        </a:p>
      </dgm:t>
    </dgm:pt>
    <dgm:pt modelId="{DBDBFA4E-8E83-439B-BE56-1D1E9A282212}" type="parTrans" cxnId="{A347DEB3-F33D-4531-948A-C1DF76D83F62}">
      <dgm:prSet/>
      <dgm:spPr/>
      <dgm:t>
        <a:bodyPr/>
        <a:lstStyle/>
        <a:p>
          <a:endParaRPr lang="en-AU"/>
        </a:p>
      </dgm:t>
    </dgm:pt>
    <dgm:pt modelId="{C9471C8A-A29B-4C6B-91BC-49900D98FF74}" type="sibTrans" cxnId="{A347DEB3-F33D-4531-948A-C1DF76D83F62}">
      <dgm:prSet/>
      <dgm:spPr/>
      <dgm:t>
        <a:bodyPr/>
        <a:lstStyle/>
        <a:p>
          <a:endParaRPr lang="en-AU"/>
        </a:p>
      </dgm:t>
    </dgm:pt>
    <dgm:pt modelId="{5FA1E86D-F763-481A-A652-783B0688BDC5}">
      <dgm:prSet custT="1"/>
      <dgm:spPr/>
      <dgm:t>
        <a:bodyPr/>
        <a:lstStyle/>
        <a:p>
          <a:r>
            <a:rPr lang="en-AU" sz="2000" b="1" dirty="0" smtClean="0"/>
            <a:t>DEC 2015-MAR 2016</a:t>
          </a:r>
        </a:p>
        <a:p>
          <a:r>
            <a:rPr lang="en-AU" sz="2000" dirty="0" smtClean="0"/>
            <a:t>PCO draft Bill</a:t>
          </a:r>
          <a:endParaRPr lang="en-AU" sz="2000" dirty="0"/>
        </a:p>
      </dgm:t>
    </dgm:pt>
    <dgm:pt modelId="{48A01447-5883-497E-8B19-0E53F65800F2}" type="parTrans" cxnId="{4C00B89A-036A-4A1F-83C9-A662F2E15D47}">
      <dgm:prSet/>
      <dgm:spPr/>
      <dgm:t>
        <a:bodyPr/>
        <a:lstStyle/>
        <a:p>
          <a:endParaRPr lang="en-AU"/>
        </a:p>
      </dgm:t>
    </dgm:pt>
    <dgm:pt modelId="{00839756-9C27-4DAC-84CB-16C5B3C53F30}" type="sibTrans" cxnId="{4C00B89A-036A-4A1F-83C9-A662F2E15D47}">
      <dgm:prSet/>
      <dgm:spPr/>
      <dgm:t>
        <a:bodyPr/>
        <a:lstStyle/>
        <a:p>
          <a:endParaRPr lang="en-AU"/>
        </a:p>
      </dgm:t>
    </dgm:pt>
    <dgm:pt modelId="{3D5DE365-92FD-4542-9695-0DD116178996}">
      <dgm:prSet custT="1"/>
      <dgm:spPr/>
      <dgm:t>
        <a:bodyPr/>
        <a:lstStyle/>
        <a:p>
          <a:r>
            <a:rPr lang="en-AU" sz="2000" b="1" dirty="0" smtClean="0"/>
            <a:t>APR-AUG 2016</a:t>
          </a:r>
        </a:p>
        <a:p>
          <a:r>
            <a:rPr lang="en-AU" sz="2000" dirty="0" smtClean="0"/>
            <a:t>Bill in Parliament</a:t>
          </a:r>
          <a:endParaRPr lang="en-AU" sz="2000" dirty="0"/>
        </a:p>
      </dgm:t>
    </dgm:pt>
    <dgm:pt modelId="{A75124C2-1F9F-4997-9D25-5F625641AD93}" type="parTrans" cxnId="{6150EBAB-4A93-444B-82FB-0D762FBFC4D1}">
      <dgm:prSet/>
      <dgm:spPr/>
      <dgm:t>
        <a:bodyPr/>
        <a:lstStyle/>
        <a:p>
          <a:endParaRPr lang="en-AU"/>
        </a:p>
      </dgm:t>
    </dgm:pt>
    <dgm:pt modelId="{BC965774-6936-479C-BBAB-C0FC1A1D36D7}" type="sibTrans" cxnId="{6150EBAB-4A93-444B-82FB-0D762FBFC4D1}">
      <dgm:prSet/>
      <dgm:spPr/>
      <dgm:t>
        <a:bodyPr/>
        <a:lstStyle/>
        <a:p>
          <a:endParaRPr lang="en-AU"/>
        </a:p>
      </dgm:t>
    </dgm:pt>
    <dgm:pt modelId="{18555B49-4DEF-4DFD-B4C2-57C9DD894F12}">
      <dgm:prSet custT="1"/>
      <dgm:spPr/>
      <dgm:t>
        <a:bodyPr/>
        <a:lstStyle/>
        <a:p>
          <a:r>
            <a:rPr lang="en-AU" sz="2000" b="1" dirty="0" smtClean="0"/>
            <a:t>1 JAN 2017</a:t>
          </a:r>
        </a:p>
        <a:p>
          <a:r>
            <a:rPr lang="en-AU" sz="2000" dirty="0" smtClean="0"/>
            <a:t>Act implemented</a:t>
          </a:r>
          <a:endParaRPr lang="en-AU" sz="2000" dirty="0"/>
        </a:p>
      </dgm:t>
    </dgm:pt>
    <dgm:pt modelId="{BCB21721-4678-40E9-B927-1FEC260085D9}" type="parTrans" cxnId="{4B7982EC-9C9B-419A-9939-AD1F3AAA382A}">
      <dgm:prSet/>
      <dgm:spPr/>
      <dgm:t>
        <a:bodyPr/>
        <a:lstStyle/>
        <a:p>
          <a:endParaRPr lang="en-AU"/>
        </a:p>
      </dgm:t>
    </dgm:pt>
    <dgm:pt modelId="{AF7B369D-7B6D-4C7F-9188-1ECF068FC464}" type="sibTrans" cxnId="{4B7982EC-9C9B-419A-9939-AD1F3AAA382A}">
      <dgm:prSet/>
      <dgm:spPr/>
      <dgm:t>
        <a:bodyPr/>
        <a:lstStyle/>
        <a:p>
          <a:endParaRPr lang="en-AU"/>
        </a:p>
      </dgm:t>
    </dgm:pt>
    <dgm:pt modelId="{C0213E22-8ECF-4325-A6F9-10DD830FB67D}" type="pres">
      <dgm:prSet presAssocID="{38FE1283-6FED-4BA4-9ADA-1AD5AC63C8AB}" presName="diagram" presStyleCnt="0">
        <dgm:presLayoutVars>
          <dgm:dir/>
          <dgm:resizeHandles val="exact"/>
        </dgm:presLayoutVars>
      </dgm:prSet>
      <dgm:spPr/>
    </dgm:pt>
    <dgm:pt modelId="{3F167A56-25A3-4B67-AEF1-111970345FA1}" type="pres">
      <dgm:prSet presAssocID="{C17E3BB9-8B8B-4E37-990B-AC17B7AEBA8B}" presName="node" presStyleLbl="node1" presStyleIdx="0" presStyleCnt="9">
        <dgm:presLayoutVars>
          <dgm:bulletEnabled val="1"/>
        </dgm:presLayoutVars>
      </dgm:prSet>
      <dgm:spPr/>
      <dgm:t>
        <a:bodyPr/>
        <a:lstStyle/>
        <a:p>
          <a:endParaRPr lang="en-AU"/>
        </a:p>
      </dgm:t>
    </dgm:pt>
    <dgm:pt modelId="{25A8AD33-31AE-41A7-B2E7-5B9289519F3C}" type="pres">
      <dgm:prSet presAssocID="{D21274B1-CCD1-4419-9B51-73F9BB7B441C}" presName="sibTrans" presStyleLbl="sibTrans2D1" presStyleIdx="0" presStyleCnt="8"/>
      <dgm:spPr/>
      <dgm:t>
        <a:bodyPr/>
        <a:lstStyle/>
        <a:p>
          <a:endParaRPr lang="en-AU"/>
        </a:p>
      </dgm:t>
    </dgm:pt>
    <dgm:pt modelId="{B783A3C0-DC83-4055-9DF0-7F746D7C2F68}" type="pres">
      <dgm:prSet presAssocID="{D21274B1-CCD1-4419-9B51-73F9BB7B441C}" presName="connectorText" presStyleLbl="sibTrans2D1" presStyleIdx="0" presStyleCnt="8"/>
      <dgm:spPr/>
      <dgm:t>
        <a:bodyPr/>
        <a:lstStyle/>
        <a:p>
          <a:endParaRPr lang="en-AU"/>
        </a:p>
      </dgm:t>
    </dgm:pt>
    <dgm:pt modelId="{75D1FBCB-ACE9-436E-927F-A5F56021E5D1}" type="pres">
      <dgm:prSet presAssocID="{051F00A6-D1EB-4232-A71E-6225F2C1371F}" presName="node" presStyleLbl="node1" presStyleIdx="1" presStyleCnt="9">
        <dgm:presLayoutVars>
          <dgm:bulletEnabled val="1"/>
        </dgm:presLayoutVars>
      </dgm:prSet>
      <dgm:spPr/>
      <dgm:t>
        <a:bodyPr/>
        <a:lstStyle/>
        <a:p>
          <a:endParaRPr lang="en-AU"/>
        </a:p>
      </dgm:t>
    </dgm:pt>
    <dgm:pt modelId="{95965B14-F7D3-4757-9DDE-975527F9E6AB}" type="pres">
      <dgm:prSet presAssocID="{EB0E4E29-1C56-42B1-A9E7-852F90C39CD5}" presName="sibTrans" presStyleLbl="sibTrans2D1" presStyleIdx="1" presStyleCnt="8"/>
      <dgm:spPr/>
      <dgm:t>
        <a:bodyPr/>
        <a:lstStyle/>
        <a:p>
          <a:endParaRPr lang="en-AU"/>
        </a:p>
      </dgm:t>
    </dgm:pt>
    <dgm:pt modelId="{2244E9FA-6D0D-42BD-AA6D-304BFDD13AED}" type="pres">
      <dgm:prSet presAssocID="{EB0E4E29-1C56-42B1-A9E7-852F90C39CD5}" presName="connectorText" presStyleLbl="sibTrans2D1" presStyleIdx="1" presStyleCnt="8"/>
      <dgm:spPr/>
      <dgm:t>
        <a:bodyPr/>
        <a:lstStyle/>
        <a:p>
          <a:endParaRPr lang="en-AU"/>
        </a:p>
      </dgm:t>
    </dgm:pt>
    <dgm:pt modelId="{3C7F9F99-D667-478A-8A95-07E9268C09E2}" type="pres">
      <dgm:prSet presAssocID="{835969F2-5CCC-42C2-9B48-EBBADF412CD8}" presName="node" presStyleLbl="node1" presStyleIdx="2" presStyleCnt="9">
        <dgm:presLayoutVars>
          <dgm:bulletEnabled val="1"/>
        </dgm:presLayoutVars>
      </dgm:prSet>
      <dgm:spPr/>
      <dgm:t>
        <a:bodyPr/>
        <a:lstStyle/>
        <a:p>
          <a:endParaRPr lang="en-AU"/>
        </a:p>
      </dgm:t>
    </dgm:pt>
    <dgm:pt modelId="{4F776D74-4CF9-486E-A079-15372DD9493C}" type="pres">
      <dgm:prSet presAssocID="{FAE6B854-D121-4F5D-A94B-D8494E45C461}" presName="sibTrans" presStyleLbl="sibTrans2D1" presStyleIdx="2" presStyleCnt="8"/>
      <dgm:spPr/>
      <dgm:t>
        <a:bodyPr/>
        <a:lstStyle/>
        <a:p>
          <a:endParaRPr lang="en-AU"/>
        </a:p>
      </dgm:t>
    </dgm:pt>
    <dgm:pt modelId="{906BFBF4-4FAB-42A1-8896-9D4406317B0B}" type="pres">
      <dgm:prSet presAssocID="{FAE6B854-D121-4F5D-A94B-D8494E45C461}" presName="connectorText" presStyleLbl="sibTrans2D1" presStyleIdx="2" presStyleCnt="8"/>
      <dgm:spPr/>
      <dgm:t>
        <a:bodyPr/>
        <a:lstStyle/>
        <a:p>
          <a:endParaRPr lang="en-AU"/>
        </a:p>
      </dgm:t>
    </dgm:pt>
    <dgm:pt modelId="{646A422B-6BAB-402C-BF95-107CEA854BF1}" type="pres">
      <dgm:prSet presAssocID="{6AA217A2-268E-4EAD-A423-7C4B99D06846}" presName="node" presStyleLbl="node1" presStyleIdx="3" presStyleCnt="9">
        <dgm:presLayoutVars>
          <dgm:bulletEnabled val="1"/>
        </dgm:presLayoutVars>
      </dgm:prSet>
      <dgm:spPr/>
      <dgm:t>
        <a:bodyPr/>
        <a:lstStyle/>
        <a:p>
          <a:endParaRPr lang="en-AU"/>
        </a:p>
      </dgm:t>
    </dgm:pt>
    <dgm:pt modelId="{CC8F2C7E-772C-4081-8A87-12B601CE9E9A}" type="pres">
      <dgm:prSet presAssocID="{10E1C250-B5C9-482B-8DD2-E4B1F1B5E51E}" presName="sibTrans" presStyleLbl="sibTrans2D1" presStyleIdx="3" presStyleCnt="8"/>
      <dgm:spPr/>
      <dgm:t>
        <a:bodyPr/>
        <a:lstStyle/>
        <a:p>
          <a:endParaRPr lang="en-AU"/>
        </a:p>
      </dgm:t>
    </dgm:pt>
    <dgm:pt modelId="{5E0CCACB-5F7C-4C14-A81A-719FA1A632CE}" type="pres">
      <dgm:prSet presAssocID="{10E1C250-B5C9-482B-8DD2-E4B1F1B5E51E}" presName="connectorText" presStyleLbl="sibTrans2D1" presStyleIdx="3" presStyleCnt="8"/>
      <dgm:spPr/>
      <dgm:t>
        <a:bodyPr/>
        <a:lstStyle/>
        <a:p>
          <a:endParaRPr lang="en-AU"/>
        </a:p>
      </dgm:t>
    </dgm:pt>
    <dgm:pt modelId="{6F103100-75BA-41A0-A681-74D3761B037A}" type="pres">
      <dgm:prSet presAssocID="{2EAD97F6-E8DC-4EE1-A4A2-DF045E0DBC3E}" presName="node" presStyleLbl="node1" presStyleIdx="4" presStyleCnt="9">
        <dgm:presLayoutVars>
          <dgm:bulletEnabled val="1"/>
        </dgm:presLayoutVars>
      </dgm:prSet>
      <dgm:spPr/>
      <dgm:t>
        <a:bodyPr/>
        <a:lstStyle/>
        <a:p>
          <a:endParaRPr lang="en-AU"/>
        </a:p>
      </dgm:t>
    </dgm:pt>
    <dgm:pt modelId="{F74DF0BB-83DB-4127-BD69-A4D015B66DBC}" type="pres">
      <dgm:prSet presAssocID="{8125264B-3A08-473F-B218-504DF3C5AE2D}" presName="sibTrans" presStyleLbl="sibTrans2D1" presStyleIdx="4" presStyleCnt="8"/>
      <dgm:spPr/>
      <dgm:t>
        <a:bodyPr/>
        <a:lstStyle/>
        <a:p>
          <a:endParaRPr lang="en-AU"/>
        </a:p>
      </dgm:t>
    </dgm:pt>
    <dgm:pt modelId="{8C39BFFA-293E-4685-A938-051C7125B547}" type="pres">
      <dgm:prSet presAssocID="{8125264B-3A08-473F-B218-504DF3C5AE2D}" presName="connectorText" presStyleLbl="sibTrans2D1" presStyleIdx="4" presStyleCnt="8"/>
      <dgm:spPr/>
      <dgm:t>
        <a:bodyPr/>
        <a:lstStyle/>
        <a:p>
          <a:endParaRPr lang="en-AU"/>
        </a:p>
      </dgm:t>
    </dgm:pt>
    <dgm:pt modelId="{FA447AFD-0329-4E4D-83AC-1E3DA6423DF0}" type="pres">
      <dgm:prSet presAssocID="{650951C8-1538-47D7-8892-C4F606AA975A}" presName="node" presStyleLbl="node1" presStyleIdx="5" presStyleCnt="9">
        <dgm:presLayoutVars>
          <dgm:bulletEnabled val="1"/>
        </dgm:presLayoutVars>
      </dgm:prSet>
      <dgm:spPr/>
      <dgm:t>
        <a:bodyPr/>
        <a:lstStyle/>
        <a:p>
          <a:endParaRPr lang="en-AU"/>
        </a:p>
      </dgm:t>
    </dgm:pt>
    <dgm:pt modelId="{6F093C6B-17E5-43B5-A3BE-D1E620DD1B7D}" type="pres">
      <dgm:prSet presAssocID="{C9471C8A-A29B-4C6B-91BC-49900D98FF74}" presName="sibTrans" presStyleLbl="sibTrans2D1" presStyleIdx="5" presStyleCnt="8"/>
      <dgm:spPr/>
      <dgm:t>
        <a:bodyPr/>
        <a:lstStyle/>
        <a:p>
          <a:endParaRPr lang="en-AU"/>
        </a:p>
      </dgm:t>
    </dgm:pt>
    <dgm:pt modelId="{8F53649C-EB9F-409A-B29B-8A26496EEF05}" type="pres">
      <dgm:prSet presAssocID="{C9471C8A-A29B-4C6B-91BC-49900D98FF74}" presName="connectorText" presStyleLbl="sibTrans2D1" presStyleIdx="5" presStyleCnt="8"/>
      <dgm:spPr/>
      <dgm:t>
        <a:bodyPr/>
        <a:lstStyle/>
        <a:p>
          <a:endParaRPr lang="en-AU"/>
        </a:p>
      </dgm:t>
    </dgm:pt>
    <dgm:pt modelId="{C83572EE-497C-4D9F-9847-B1BE64262B2D}" type="pres">
      <dgm:prSet presAssocID="{5FA1E86D-F763-481A-A652-783B0688BDC5}" presName="node" presStyleLbl="node1" presStyleIdx="6" presStyleCnt="9">
        <dgm:presLayoutVars>
          <dgm:bulletEnabled val="1"/>
        </dgm:presLayoutVars>
      </dgm:prSet>
      <dgm:spPr/>
      <dgm:t>
        <a:bodyPr/>
        <a:lstStyle/>
        <a:p>
          <a:endParaRPr lang="en-AU"/>
        </a:p>
      </dgm:t>
    </dgm:pt>
    <dgm:pt modelId="{F25A8426-0D7C-4F99-ACFF-00FB2DCEE122}" type="pres">
      <dgm:prSet presAssocID="{00839756-9C27-4DAC-84CB-16C5B3C53F30}" presName="sibTrans" presStyleLbl="sibTrans2D1" presStyleIdx="6" presStyleCnt="8"/>
      <dgm:spPr/>
      <dgm:t>
        <a:bodyPr/>
        <a:lstStyle/>
        <a:p>
          <a:endParaRPr lang="en-AU"/>
        </a:p>
      </dgm:t>
    </dgm:pt>
    <dgm:pt modelId="{F133C067-2721-41F3-8F2B-7D5314C0C469}" type="pres">
      <dgm:prSet presAssocID="{00839756-9C27-4DAC-84CB-16C5B3C53F30}" presName="connectorText" presStyleLbl="sibTrans2D1" presStyleIdx="6" presStyleCnt="8"/>
      <dgm:spPr/>
      <dgm:t>
        <a:bodyPr/>
        <a:lstStyle/>
        <a:p>
          <a:endParaRPr lang="en-AU"/>
        </a:p>
      </dgm:t>
    </dgm:pt>
    <dgm:pt modelId="{AC8C1057-F7A2-4330-B59C-0569BEEAE844}" type="pres">
      <dgm:prSet presAssocID="{3D5DE365-92FD-4542-9695-0DD116178996}" presName="node" presStyleLbl="node1" presStyleIdx="7" presStyleCnt="9">
        <dgm:presLayoutVars>
          <dgm:bulletEnabled val="1"/>
        </dgm:presLayoutVars>
      </dgm:prSet>
      <dgm:spPr/>
      <dgm:t>
        <a:bodyPr/>
        <a:lstStyle/>
        <a:p>
          <a:endParaRPr lang="en-AU"/>
        </a:p>
      </dgm:t>
    </dgm:pt>
    <dgm:pt modelId="{40F51648-CB85-4ED4-A7AF-205C6631C095}" type="pres">
      <dgm:prSet presAssocID="{BC965774-6936-479C-BBAB-C0FC1A1D36D7}" presName="sibTrans" presStyleLbl="sibTrans2D1" presStyleIdx="7" presStyleCnt="8"/>
      <dgm:spPr/>
      <dgm:t>
        <a:bodyPr/>
        <a:lstStyle/>
        <a:p>
          <a:endParaRPr lang="en-AU"/>
        </a:p>
      </dgm:t>
    </dgm:pt>
    <dgm:pt modelId="{061D00F2-6358-4D81-9138-0FA4248290FD}" type="pres">
      <dgm:prSet presAssocID="{BC965774-6936-479C-BBAB-C0FC1A1D36D7}" presName="connectorText" presStyleLbl="sibTrans2D1" presStyleIdx="7" presStyleCnt="8"/>
      <dgm:spPr/>
      <dgm:t>
        <a:bodyPr/>
        <a:lstStyle/>
        <a:p>
          <a:endParaRPr lang="en-AU"/>
        </a:p>
      </dgm:t>
    </dgm:pt>
    <dgm:pt modelId="{B2380676-AD68-4255-9E53-9585A8A8F18C}" type="pres">
      <dgm:prSet presAssocID="{18555B49-4DEF-4DFD-B4C2-57C9DD894F12}" presName="node" presStyleLbl="node1" presStyleIdx="8" presStyleCnt="9">
        <dgm:presLayoutVars>
          <dgm:bulletEnabled val="1"/>
        </dgm:presLayoutVars>
      </dgm:prSet>
      <dgm:spPr/>
      <dgm:t>
        <a:bodyPr/>
        <a:lstStyle/>
        <a:p>
          <a:endParaRPr lang="en-AU"/>
        </a:p>
      </dgm:t>
    </dgm:pt>
  </dgm:ptLst>
  <dgm:cxnLst>
    <dgm:cxn modelId="{D930AE15-97CC-46E3-95C5-D4330A8B0C02}" type="presOf" srcId="{D21274B1-CCD1-4419-9B51-73F9BB7B441C}" destId="{25A8AD33-31AE-41A7-B2E7-5B9289519F3C}" srcOrd="0" destOrd="0" presId="urn:microsoft.com/office/officeart/2005/8/layout/process5"/>
    <dgm:cxn modelId="{D6710D22-FE6C-46B4-936E-E126949A9495}" type="presOf" srcId="{EB0E4E29-1C56-42B1-A9E7-852F90C39CD5}" destId="{95965B14-F7D3-4757-9DDE-975527F9E6AB}" srcOrd="0" destOrd="0" presId="urn:microsoft.com/office/officeart/2005/8/layout/process5"/>
    <dgm:cxn modelId="{C90406E6-F787-4E53-BEDB-2CB21CD7A1F8}" type="presOf" srcId="{5FA1E86D-F763-481A-A652-783B0688BDC5}" destId="{C83572EE-497C-4D9F-9847-B1BE64262B2D}" srcOrd="0" destOrd="0" presId="urn:microsoft.com/office/officeart/2005/8/layout/process5"/>
    <dgm:cxn modelId="{6150EBAB-4A93-444B-82FB-0D762FBFC4D1}" srcId="{38FE1283-6FED-4BA4-9ADA-1AD5AC63C8AB}" destId="{3D5DE365-92FD-4542-9695-0DD116178996}" srcOrd="7" destOrd="0" parTransId="{A75124C2-1F9F-4997-9D25-5F625641AD93}" sibTransId="{BC965774-6936-479C-BBAB-C0FC1A1D36D7}"/>
    <dgm:cxn modelId="{DB6BADBB-66E7-4352-9530-697D3EFC894D}" type="presOf" srcId="{8125264B-3A08-473F-B218-504DF3C5AE2D}" destId="{8C39BFFA-293E-4685-A938-051C7125B547}" srcOrd="1" destOrd="0" presId="urn:microsoft.com/office/officeart/2005/8/layout/process5"/>
    <dgm:cxn modelId="{A02BEA87-E409-4FB4-B3C9-D408045C0D9A}" type="presOf" srcId="{051F00A6-D1EB-4232-A71E-6225F2C1371F}" destId="{75D1FBCB-ACE9-436E-927F-A5F56021E5D1}" srcOrd="0" destOrd="0" presId="urn:microsoft.com/office/officeart/2005/8/layout/process5"/>
    <dgm:cxn modelId="{F7549387-F9C4-46E3-8C6E-736353879D6B}" type="presOf" srcId="{10E1C250-B5C9-482B-8DD2-E4B1F1B5E51E}" destId="{CC8F2C7E-772C-4081-8A87-12B601CE9E9A}" srcOrd="0" destOrd="0" presId="urn:microsoft.com/office/officeart/2005/8/layout/process5"/>
    <dgm:cxn modelId="{C2A0AF18-6D7E-4CDF-9AAC-7BC8FFA693EC}" type="presOf" srcId="{10E1C250-B5C9-482B-8DD2-E4B1F1B5E51E}" destId="{5E0CCACB-5F7C-4C14-A81A-719FA1A632CE}" srcOrd="1" destOrd="0" presId="urn:microsoft.com/office/officeart/2005/8/layout/process5"/>
    <dgm:cxn modelId="{671BEB29-A933-4974-A3DA-44A568098DF9}" type="presOf" srcId="{3D5DE365-92FD-4542-9695-0DD116178996}" destId="{AC8C1057-F7A2-4330-B59C-0569BEEAE844}" srcOrd="0" destOrd="0" presId="urn:microsoft.com/office/officeart/2005/8/layout/process5"/>
    <dgm:cxn modelId="{F29BAAE4-958E-4272-A42B-D134417AEF83}" type="presOf" srcId="{650951C8-1538-47D7-8892-C4F606AA975A}" destId="{FA447AFD-0329-4E4D-83AC-1E3DA6423DF0}" srcOrd="0" destOrd="0" presId="urn:microsoft.com/office/officeart/2005/8/layout/process5"/>
    <dgm:cxn modelId="{41692C69-F2BA-4278-9F88-38B3637A6A10}" type="presOf" srcId="{BC965774-6936-479C-BBAB-C0FC1A1D36D7}" destId="{061D00F2-6358-4D81-9138-0FA4248290FD}" srcOrd="1" destOrd="0" presId="urn:microsoft.com/office/officeart/2005/8/layout/process5"/>
    <dgm:cxn modelId="{A347DEB3-F33D-4531-948A-C1DF76D83F62}" srcId="{38FE1283-6FED-4BA4-9ADA-1AD5AC63C8AB}" destId="{650951C8-1538-47D7-8892-C4F606AA975A}" srcOrd="5" destOrd="0" parTransId="{DBDBFA4E-8E83-439B-BE56-1D1E9A282212}" sibTransId="{C9471C8A-A29B-4C6B-91BC-49900D98FF74}"/>
    <dgm:cxn modelId="{5A46046B-3B5D-48CB-9D9B-B701BC65288D}" type="presOf" srcId="{00839756-9C27-4DAC-84CB-16C5B3C53F30}" destId="{F133C067-2721-41F3-8F2B-7D5314C0C469}" srcOrd="1" destOrd="0" presId="urn:microsoft.com/office/officeart/2005/8/layout/process5"/>
    <dgm:cxn modelId="{FC48B47F-8D14-49BC-8B2E-5B0BA8F1FB54}" type="presOf" srcId="{C17E3BB9-8B8B-4E37-990B-AC17B7AEBA8B}" destId="{3F167A56-25A3-4B67-AEF1-111970345FA1}" srcOrd="0" destOrd="0" presId="urn:microsoft.com/office/officeart/2005/8/layout/process5"/>
    <dgm:cxn modelId="{D94DE944-F15F-455E-85AC-D6A6F57A8137}" type="presOf" srcId="{C9471C8A-A29B-4C6B-91BC-49900D98FF74}" destId="{6F093C6B-17E5-43B5-A3BE-D1E620DD1B7D}" srcOrd="0" destOrd="0" presId="urn:microsoft.com/office/officeart/2005/8/layout/process5"/>
    <dgm:cxn modelId="{0A2F3ABB-6272-450C-8365-384381265501}" type="presOf" srcId="{EB0E4E29-1C56-42B1-A9E7-852F90C39CD5}" destId="{2244E9FA-6D0D-42BD-AA6D-304BFDD13AED}" srcOrd="1" destOrd="0" presId="urn:microsoft.com/office/officeart/2005/8/layout/process5"/>
    <dgm:cxn modelId="{2696432A-CFF8-4F34-9F9D-F01142EC13AB}" srcId="{38FE1283-6FED-4BA4-9ADA-1AD5AC63C8AB}" destId="{6AA217A2-268E-4EAD-A423-7C4B99D06846}" srcOrd="3" destOrd="0" parTransId="{9E9B28CD-878F-4FE0-B837-7B4CBB741DE3}" sibTransId="{10E1C250-B5C9-482B-8DD2-E4B1F1B5E51E}"/>
    <dgm:cxn modelId="{728CFC13-6578-4590-8DAD-D9BC21744B4C}" srcId="{38FE1283-6FED-4BA4-9ADA-1AD5AC63C8AB}" destId="{835969F2-5CCC-42C2-9B48-EBBADF412CD8}" srcOrd="2" destOrd="0" parTransId="{7D676141-8321-4F10-9FF4-ED143B57A326}" sibTransId="{FAE6B854-D121-4F5D-A94B-D8494E45C461}"/>
    <dgm:cxn modelId="{8D11A819-6487-4249-941D-1E26C58BF805}" type="presOf" srcId="{00839756-9C27-4DAC-84CB-16C5B3C53F30}" destId="{F25A8426-0D7C-4F99-ACFF-00FB2DCEE122}" srcOrd="0" destOrd="0" presId="urn:microsoft.com/office/officeart/2005/8/layout/process5"/>
    <dgm:cxn modelId="{1150122E-6953-4984-BB56-E13E40E3734C}" type="presOf" srcId="{835969F2-5CCC-42C2-9B48-EBBADF412CD8}" destId="{3C7F9F99-D667-478A-8A95-07E9268C09E2}" srcOrd="0" destOrd="0" presId="urn:microsoft.com/office/officeart/2005/8/layout/process5"/>
    <dgm:cxn modelId="{7C262D00-44D9-4DA9-AD4E-E55E4034086B}" type="presOf" srcId="{6AA217A2-268E-4EAD-A423-7C4B99D06846}" destId="{646A422B-6BAB-402C-BF95-107CEA854BF1}" srcOrd="0" destOrd="0" presId="urn:microsoft.com/office/officeart/2005/8/layout/process5"/>
    <dgm:cxn modelId="{A075B7AF-0CC1-4502-9287-577FAF70C3A6}" type="presOf" srcId="{38FE1283-6FED-4BA4-9ADA-1AD5AC63C8AB}" destId="{C0213E22-8ECF-4325-A6F9-10DD830FB67D}" srcOrd="0" destOrd="0" presId="urn:microsoft.com/office/officeart/2005/8/layout/process5"/>
    <dgm:cxn modelId="{4FC87A19-0A2C-4FF7-9BEB-EB42B6B90A02}" type="presOf" srcId="{8125264B-3A08-473F-B218-504DF3C5AE2D}" destId="{F74DF0BB-83DB-4127-BD69-A4D015B66DBC}" srcOrd="0" destOrd="0" presId="urn:microsoft.com/office/officeart/2005/8/layout/process5"/>
    <dgm:cxn modelId="{7CF2ACBA-29C2-413E-92DE-9B9ECEDC1697}" type="presOf" srcId="{D21274B1-CCD1-4419-9B51-73F9BB7B441C}" destId="{B783A3C0-DC83-4055-9DF0-7F746D7C2F68}" srcOrd="1" destOrd="0" presId="urn:microsoft.com/office/officeart/2005/8/layout/process5"/>
    <dgm:cxn modelId="{E187293B-DCB3-4E0D-AAB4-59065C2C24D5}" srcId="{38FE1283-6FED-4BA4-9ADA-1AD5AC63C8AB}" destId="{2EAD97F6-E8DC-4EE1-A4A2-DF045E0DBC3E}" srcOrd="4" destOrd="0" parTransId="{74A6A6C6-F6F1-4FF4-A149-9D279EA2AF82}" sibTransId="{8125264B-3A08-473F-B218-504DF3C5AE2D}"/>
    <dgm:cxn modelId="{4C00B89A-036A-4A1F-83C9-A662F2E15D47}" srcId="{38FE1283-6FED-4BA4-9ADA-1AD5AC63C8AB}" destId="{5FA1E86D-F763-481A-A652-783B0688BDC5}" srcOrd="6" destOrd="0" parTransId="{48A01447-5883-497E-8B19-0E53F65800F2}" sibTransId="{00839756-9C27-4DAC-84CB-16C5B3C53F30}"/>
    <dgm:cxn modelId="{83C9BAD9-FE02-4924-8544-909AEDC050C7}" type="presOf" srcId="{2EAD97F6-E8DC-4EE1-A4A2-DF045E0DBC3E}" destId="{6F103100-75BA-41A0-A681-74D3761B037A}" srcOrd="0" destOrd="0" presId="urn:microsoft.com/office/officeart/2005/8/layout/process5"/>
    <dgm:cxn modelId="{A5E3FC08-F397-49A8-B332-AB4B0CC2A105}" srcId="{38FE1283-6FED-4BA4-9ADA-1AD5AC63C8AB}" destId="{051F00A6-D1EB-4232-A71E-6225F2C1371F}" srcOrd="1" destOrd="0" parTransId="{A2EE5AF4-7A55-48B7-B9BE-83674C7C9352}" sibTransId="{EB0E4E29-1C56-42B1-A9E7-852F90C39CD5}"/>
    <dgm:cxn modelId="{B5412C63-259C-492B-A9F2-403514E0EAB7}" srcId="{38FE1283-6FED-4BA4-9ADA-1AD5AC63C8AB}" destId="{C17E3BB9-8B8B-4E37-990B-AC17B7AEBA8B}" srcOrd="0" destOrd="0" parTransId="{74156C6D-1D2D-4C8C-9970-4E20394B7C94}" sibTransId="{D21274B1-CCD1-4419-9B51-73F9BB7B441C}"/>
    <dgm:cxn modelId="{0A69FF76-A771-42DA-904F-640803CB9D49}" type="presOf" srcId="{C9471C8A-A29B-4C6B-91BC-49900D98FF74}" destId="{8F53649C-EB9F-409A-B29B-8A26496EEF05}" srcOrd="1" destOrd="0" presId="urn:microsoft.com/office/officeart/2005/8/layout/process5"/>
    <dgm:cxn modelId="{58487EF8-B61F-4EA0-878F-F6D6D59D58A9}" type="presOf" srcId="{18555B49-4DEF-4DFD-B4C2-57C9DD894F12}" destId="{B2380676-AD68-4255-9E53-9585A8A8F18C}" srcOrd="0" destOrd="0" presId="urn:microsoft.com/office/officeart/2005/8/layout/process5"/>
    <dgm:cxn modelId="{4B7982EC-9C9B-419A-9939-AD1F3AAA382A}" srcId="{38FE1283-6FED-4BA4-9ADA-1AD5AC63C8AB}" destId="{18555B49-4DEF-4DFD-B4C2-57C9DD894F12}" srcOrd="8" destOrd="0" parTransId="{BCB21721-4678-40E9-B927-1FEC260085D9}" sibTransId="{AF7B369D-7B6D-4C7F-9188-1ECF068FC464}"/>
    <dgm:cxn modelId="{E280D943-694C-48CE-B63A-49DECE9E51A5}" type="presOf" srcId="{FAE6B854-D121-4F5D-A94B-D8494E45C461}" destId="{906BFBF4-4FAB-42A1-8896-9D4406317B0B}" srcOrd="1" destOrd="0" presId="urn:microsoft.com/office/officeart/2005/8/layout/process5"/>
    <dgm:cxn modelId="{BC97CCAC-4045-4B6F-9F38-8327F2DC5923}" type="presOf" srcId="{FAE6B854-D121-4F5D-A94B-D8494E45C461}" destId="{4F776D74-4CF9-486E-A079-15372DD9493C}" srcOrd="0" destOrd="0" presId="urn:microsoft.com/office/officeart/2005/8/layout/process5"/>
    <dgm:cxn modelId="{0D77DC2E-9B80-495C-9357-8044D2DAF1C3}" type="presOf" srcId="{BC965774-6936-479C-BBAB-C0FC1A1D36D7}" destId="{40F51648-CB85-4ED4-A7AF-205C6631C095}" srcOrd="0" destOrd="0" presId="urn:microsoft.com/office/officeart/2005/8/layout/process5"/>
    <dgm:cxn modelId="{7B0A81DD-E820-458E-A0CF-29D4D9D0F2FA}" type="presParOf" srcId="{C0213E22-8ECF-4325-A6F9-10DD830FB67D}" destId="{3F167A56-25A3-4B67-AEF1-111970345FA1}" srcOrd="0" destOrd="0" presId="urn:microsoft.com/office/officeart/2005/8/layout/process5"/>
    <dgm:cxn modelId="{FB33329B-A19B-4B54-A532-5BBB011D325B}" type="presParOf" srcId="{C0213E22-8ECF-4325-A6F9-10DD830FB67D}" destId="{25A8AD33-31AE-41A7-B2E7-5B9289519F3C}" srcOrd="1" destOrd="0" presId="urn:microsoft.com/office/officeart/2005/8/layout/process5"/>
    <dgm:cxn modelId="{CB31742E-3E48-4DC0-9B99-082C1369BE20}" type="presParOf" srcId="{25A8AD33-31AE-41A7-B2E7-5B9289519F3C}" destId="{B783A3C0-DC83-4055-9DF0-7F746D7C2F68}" srcOrd="0" destOrd="0" presId="urn:microsoft.com/office/officeart/2005/8/layout/process5"/>
    <dgm:cxn modelId="{694AD317-8D92-448A-A92F-95DF0588DA16}" type="presParOf" srcId="{C0213E22-8ECF-4325-A6F9-10DD830FB67D}" destId="{75D1FBCB-ACE9-436E-927F-A5F56021E5D1}" srcOrd="2" destOrd="0" presId="urn:microsoft.com/office/officeart/2005/8/layout/process5"/>
    <dgm:cxn modelId="{D8ACDE00-EB7C-4496-AEE9-335897D3628B}" type="presParOf" srcId="{C0213E22-8ECF-4325-A6F9-10DD830FB67D}" destId="{95965B14-F7D3-4757-9DDE-975527F9E6AB}" srcOrd="3" destOrd="0" presId="urn:microsoft.com/office/officeart/2005/8/layout/process5"/>
    <dgm:cxn modelId="{0E046630-45DA-4F9A-9F88-D0EE9FD669EA}" type="presParOf" srcId="{95965B14-F7D3-4757-9DDE-975527F9E6AB}" destId="{2244E9FA-6D0D-42BD-AA6D-304BFDD13AED}" srcOrd="0" destOrd="0" presId="urn:microsoft.com/office/officeart/2005/8/layout/process5"/>
    <dgm:cxn modelId="{C875344C-C681-4477-9C3D-0FB75A858536}" type="presParOf" srcId="{C0213E22-8ECF-4325-A6F9-10DD830FB67D}" destId="{3C7F9F99-D667-478A-8A95-07E9268C09E2}" srcOrd="4" destOrd="0" presId="urn:microsoft.com/office/officeart/2005/8/layout/process5"/>
    <dgm:cxn modelId="{8528182E-FBE7-4337-8A36-421523226D64}" type="presParOf" srcId="{C0213E22-8ECF-4325-A6F9-10DD830FB67D}" destId="{4F776D74-4CF9-486E-A079-15372DD9493C}" srcOrd="5" destOrd="0" presId="urn:microsoft.com/office/officeart/2005/8/layout/process5"/>
    <dgm:cxn modelId="{36F97CF0-0991-4E09-8859-B713E3982873}" type="presParOf" srcId="{4F776D74-4CF9-486E-A079-15372DD9493C}" destId="{906BFBF4-4FAB-42A1-8896-9D4406317B0B}" srcOrd="0" destOrd="0" presId="urn:microsoft.com/office/officeart/2005/8/layout/process5"/>
    <dgm:cxn modelId="{718B1E51-390F-469B-871C-6C8E09743E64}" type="presParOf" srcId="{C0213E22-8ECF-4325-A6F9-10DD830FB67D}" destId="{646A422B-6BAB-402C-BF95-107CEA854BF1}" srcOrd="6" destOrd="0" presId="urn:microsoft.com/office/officeart/2005/8/layout/process5"/>
    <dgm:cxn modelId="{273302C4-182D-42E3-824A-7A48FA1EB1F4}" type="presParOf" srcId="{C0213E22-8ECF-4325-A6F9-10DD830FB67D}" destId="{CC8F2C7E-772C-4081-8A87-12B601CE9E9A}" srcOrd="7" destOrd="0" presId="urn:microsoft.com/office/officeart/2005/8/layout/process5"/>
    <dgm:cxn modelId="{08E7611D-C2C0-4B74-9754-C858B7F57F76}" type="presParOf" srcId="{CC8F2C7E-772C-4081-8A87-12B601CE9E9A}" destId="{5E0CCACB-5F7C-4C14-A81A-719FA1A632CE}" srcOrd="0" destOrd="0" presId="urn:microsoft.com/office/officeart/2005/8/layout/process5"/>
    <dgm:cxn modelId="{694A0EA6-37C4-485E-AB67-07B086BF6CA5}" type="presParOf" srcId="{C0213E22-8ECF-4325-A6F9-10DD830FB67D}" destId="{6F103100-75BA-41A0-A681-74D3761B037A}" srcOrd="8" destOrd="0" presId="urn:microsoft.com/office/officeart/2005/8/layout/process5"/>
    <dgm:cxn modelId="{E2D0353D-1AD2-4872-A810-AB62E2BEC0C9}" type="presParOf" srcId="{C0213E22-8ECF-4325-A6F9-10DD830FB67D}" destId="{F74DF0BB-83DB-4127-BD69-A4D015B66DBC}" srcOrd="9" destOrd="0" presId="urn:microsoft.com/office/officeart/2005/8/layout/process5"/>
    <dgm:cxn modelId="{DADA0AA2-F8D3-4757-B682-0BF53128571A}" type="presParOf" srcId="{F74DF0BB-83DB-4127-BD69-A4D015B66DBC}" destId="{8C39BFFA-293E-4685-A938-051C7125B547}" srcOrd="0" destOrd="0" presId="urn:microsoft.com/office/officeart/2005/8/layout/process5"/>
    <dgm:cxn modelId="{A9779A59-199A-4E79-BBD2-C1FDDAC1B8B6}" type="presParOf" srcId="{C0213E22-8ECF-4325-A6F9-10DD830FB67D}" destId="{FA447AFD-0329-4E4D-83AC-1E3DA6423DF0}" srcOrd="10" destOrd="0" presId="urn:microsoft.com/office/officeart/2005/8/layout/process5"/>
    <dgm:cxn modelId="{3B74E659-012D-4064-B6F4-E98FA49FDF73}" type="presParOf" srcId="{C0213E22-8ECF-4325-A6F9-10DD830FB67D}" destId="{6F093C6B-17E5-43B5-A3BE-D1E620DD1B7D}" srcOrd="11" destOrd="0" presId="urn:microsoft.com/office/officeart/2005/8/layout/process5"/>
    <dgm:cxn modelId="{DC825C5D-EBA3-41B2-94B5-77C1E14A96DA}" type="presParOf" srcId="{6F093C6B-17E5-43B5-A3BE-D1E620DD1B7D}" destId="{8F53649C-EB9F-409A-B29B-8A26496EEF05}" srcOrd="0" destOrd="0" presId="urn:microsoft.com/office/officeart/2005/8/layout/process5"/>
    <dgm:cxn modelId="{83080CF8-12AA-424E-805B-A0F710614D50}" type="presParOf" srcId="{C0213E22-8ECF-4325-A6F9-10DD830FB67D}" destId="{C83572EE-497C-4D9F-9847-B1BE64262B2D}" srcOrd="12" destOrd="0" presId="urn:microsoft.com/office/officeart/2005/8/layout/process5"/>
    <dgm:cxn modelId="{A1DA4CCE-84DF-4785-9E9A-A90508169825}" type="presParOf" srcId="{C0213E22-8ECF-4325-A6F9-10DD830FB67D}" destId="{F25A8426-0D7C-4F99-ACFF-00FB2DCEE122}" srcOrd="13" destOrd="0" presId="urn:microsoft.com/office/officeart/2005/8/layout/process5"/>
    <dgm:cxn modelId="{05B9068B-1500-4C57-9CA0-0F5C00A1AC97}" type="presParOf" srcId="{F25A8426-0D7C-4F99-ACFF-00FB2DCEE122}" destId="{F133C067-2721-41F3-8F2B-7D5314C0C469}" srcOrd="0" destOrd="0" presId="urn:microsoft.com/office/officeart/2005/8/layout/process5"/>
    <dgm:cxn modelId="{97C76325-EAA6-42D2-AD50-1EE05BB28F13}" type="presParOf" srcId="{C0213E22-8ECF-4325-A6F9-10DD830FB67D}" destId="{AC8C1057-F7A2-4330-B59C-0569BEEAE844}" srcOrd="14" destOrd="0" presId="urn:microsoft.com/office/officeart/2005/8/layout/process5"/>
    <dgm:cxn modelId="{6735ABD2-358B-4D63-BE31-A2633CAECD98}" type="presParOf" srcId="{C0213E22-8ECF-4325-A6F9-10DD830FB67D}" destId="{40F51648-CB85-4ED4-A7AF-205C6631C095}" srcOrd="15" destOrd="0" presId="urn:microsoft.com/office/officeart/2005/8/layout/process5"/>
    <dgm:cxn modelId="{48E3626A-D6A8-4F5C-A48B-C2D4A172E215}" type="presParOf" srcId="{40F51648-CB85-4ED4-A7AF-205C6631C095}" destId="{061D00F2-6358-4D81-9138-0FA4248290FD}" srcOrd="0" destOrd="0" presId="urn:microsoft.com/office/officeart/2005/8/layout/process5"/>
    <dgm:cxn modelId="{C1D030CD-525A-48C9-8687-DC4B3812F5A3}" type="presParOf" srcId="{C0213E22-8ECF-4325-A6F9-10DD830FB67D}" destId="{B2380676-AD68-4255-9E53-9585A8A8F18C}"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FE1283-6FED-4BA4-9ADA-1AD5AC63C8AB}" type="doc">
      <dgm:prSet loTypeId="urn:microsoft.com/office/officeart/2005/8/layout/process5" loCatId="process" qsTypeId="urn:microsoft.com/office/officeart/2005/8/quickstyle/simple1" qsCatId="simple" csTypeId="urn:microsoft.com/office/officeart/2005/8/colors/colorful4" csCatId="colorful" phldr="1"/>
      <dgm:spPr/>
    </dgm:pt>
    <dgm:pt modelId="{C17E3BB9-8B8B-4E37-990B-AC17B7AEBA8B}">
      <dgm:prSet phldrT="[Text]" custT="1"/>
      <dgm:spPr/>
      <dgm:t>
        <a:bodyPr/>
        <a:lstStyle/>
        <a:p>
          <a:r>
            <a:rPr lang="en-AU" sz="2000" b="1" dirty="0" smtClean="0"/>
            <a:t>JUL-NOV 2015</a:t>
          </a:r>
        </a:p>
        <a:p>
          <a:r>
            <a:rPr lang="en-AU" sz="2000" dirty="0" smtClean="0"/>
            <a:t>Develop mock-up </a:t>
          </a:r>
          <a:r>
            <a:rPr lang="en-AU" sz="2000" dirty="0" err="1" smtClean="0"/>
            <a:t>regs</a:t>
          </a:r>
          <a:endParaRPr lang="en-AU" sz="2000" dirty="0"/>
        </a:p>
      </dgm:t>
    </dgm:pt>
    <dgm:pt modelId="{74156C6D-1D2D-4C8C-9970-4E20394B7C94}" type="parTrans" cxnId="{B5412C63-259C-492B-A9F2-403514E0EAB7}">
      <dgm:prSet/>
      <dgm:spPr/>
      <dgm:t>
        <a:bodyPr/>
        <a:lstStyle/>
        <a:p>
          <a:endParaRPr lang="en-AU"/>
        </a:p>
      </dgm:t>
    </dgm:pt>
    <dgm:pt modelId="{D21274B1-CCD1-4419-9B51-73F9BB7B441C}" type="sibTrans" cxnId="{B5412C63-259C-492B-A9F2-403514E0EAB7}">
      <dgm:prSet/>
      <dgm:spPr/>
      <dgm:t>
        <a:bodyPr/>
        <a:lstStyle/>
        <a:p>
          <a:endParaRPr lang="en-AU"/>
        </a:p>
      </dgm:t>
    </dgm:pt>
    <dgm:pt modelId="{051F00A6-D1EB-4232-A71E-6225F2C1371F}">
      <dgm:prSet phldrT="[Text]" custT="1"/>
      <dgm:spPr/>
      <dgm:t>
        <a:bodyPr/>
        <a:lstStyle/>
        <a:p>
          <a:r>
            <a:rPr lang="en-AU" sz="2000" b="1" dirty="0" smtClean="0"/>
            <a:t>NOV 2015-FEB 2016</a:t>
          </a:r>
        </a:p>
        <a:p>
          <a:r>
            <a:rPr lang="en-AU" sz="2000" dirty="0" smtClean="0"/>
            <a:t>Consultation via MAP &amp; workshops</a:t>
          </a:r>
          <a:endParaRPr lang="en-AU" sz="2000" dirty="0"/>
        </a:p>
      </dgm:t>
    </dgm:pt>
    <dgm:pt modelId="{A2EE5AF4-7A55-48B7-B9BE-83674C7C9352}" type="parTrans" cxnId="{A5E3FC08-F397-49A8-B332-AB4B0CC2A105}">
      <dgm:prSet/>
      <dgm:spPr/>
      <dgm:t>
        <a:bodyPr/>
        <a:lstStyle/>
        <a:p>
          <a:endParaRPr lang="en-AU"/>
        </a:p>
      </dgm:t>
    </dgm:pt>
    <dgm:pt modelId="{EB0E4E29-1C56-42B1-A9E7-852F90C39CD5}" type="sibTrans" cxnId="{A5E3FC08-F397-49A8-B332-AB4B0CC2A105}">
      <dgm:prSet/>
      <dgm:spPr/>
      <dgm:t>
        <a:bodyPr/>
        <a:lstStyle/>
        <a:p>
          <a:endParaRPr lang="en-AU"/>
        </a:p>
      </dgm:t>
    </dgm:pt>
    <dgm:pt modelId="{835969F2-5CCC-42C2-9B48-EBBADF412CD8}">
      <dgm:prSet phldrT="[Text]" custT="1"/>
      <dgm:spPr/>
      <dgm:t>
        <a:bodyPr/>
        <a:lstStyle/>
        <a:p>
          <a:r>
            <a:rPr lang="en-AU" sz="2000" b="1" dirty="0" smtClean="0"/>
            <a:t>MAY-JUN 2016</a:t>
          </a:r>
        </a:p>
        <a:p>
          <a:r>
            <a:rPr lang="en-AU" sz="2000" dirty="0" smtClean="0"/>
            <a:t>Consultation RIS on </a:t>
          </a:r>
          <a:r>
            <a:rPr lang="en-AU" sz="2000" dirty="0" err="1" smtClean="0"/>
            <a:t>regs</a:t>
          </a:r>
          <a:endParaRPr lang="en-AU" sz="2000" dirty="0"/>
        </a:p>
      </dgm:t>
    </dgm:pt>
    <dgm:pt modelId="{7D676141-8321-4F10-9FF4-ED143B57A326}" type="parTrans" cxnId="{728CFC13-6578-4590-8DAD-D9BC21744B4C}">
      <dgm:prSet/>
      <dgm:spPr/>
      <dgm:t>
        <a:bodyPr/>
        <a:lstStyle/>
        <a:p>
          <a:endParaRPr lang="en-AU"/>
        </a:p>
      </dgm:t>
    </dgm:pt>
    <dgm:pt modelId="{FAE6B854-D121-4F5D-A94B-D8494E45C461}" type="sibTrans" cxnId="{728CFC13-6578-4590-8DAD-D9BC21744B4C}">
      <dgm:prSet/>
      <dgm:spPr/>
      <dgm:t>
        <a:bodyPr/>
        <a:lstStyle/>
        <a:p>
          <a:endParaRPr lang="en-AU"/>
        </a:p>
      </dgm:t>
    </dgm:pt>
    <dgm:pt modelId="{6AA217A2-268E-4EAD-A423-7C4B99D06846}">
      <dgm:prSet custT="1"/>
      <dgm:spPr/>
      <dgm:t>
        <a:bodyPr/>
        <a:lstStyle/>
        <a:p>
          <a:r>
            <a:rPr lang="en-AU" sz="2000" b="1" dirty="0" smtClean="0"/>
            <a:t>SEP 2016</a:t>
          </a:r>
        </a:p>
        <a:p>
          <a:r>
            <a:rPr lang="en-AU" sz="2000" dirty="0" smtClean="0"/>
            <a:t>Decision RIS on </a:t>
          </a:r>
          <a:r>
            <a:rPr lang="en-AU" sz="2000" dirty="0" err="1" smtClean="0"/>
            <a:t>regs</a:t>
          </a:r>
          <a:endParaRPr lang="en-AU" sz="2000" dirty="0"/>
        </a:p>
      </dgm:t>
    </dgm:pt>
    <dgm:pt modelId="{9E9B28CD-878F-4FE0-B837-7B4CBB741DE3}" type="parTrans" cxnId="{2696432A-CFF8-4F34-9F9D-F01142EC13AB}">
      <dgm:prSet/>
      <dgm:spPr/>
      <dgm:t>
        <a:bodyPr/>
        <a:lstStyle/>
        <a:p>
          <a:endParaRPr lang="en-AU"/>
        </a:p>
      </dgm:t>
    </dgm:pt>
    <dgm:pt modelId="{10E1C250-B5C9-482B-8DD2-E4B1F1B5E51E}" type="sibTrans" cxnId="{2696432A-CFF8-4F34-9F9D-F01142EC13AB}">
      <dgm:prSet/>
      <dgm:spPr/>
      <dgm:t>
        <a:bodyPr/>
        <a:lstStyle/>
        <a:p>
          <a:endParaRPr lang="en-AU"/>
        </a:p>
      </dgm:t>
    </dgm:pt>
    <dgm:pt modelId="{2EAD97F6-E8DC-4EE1-A4A2-DF045E0DBC3E}">
      <dgm:prSet custT="1"/>
      <dgm:spPr/>
      <dgm:t>
        <a:bodyPr/>
        <a:lstStyle/>
        <a:p>
          <a:r>
            <a:rPr lang="en-AU" sz="2000" b="1" dirty="0" smtClean="0"/>
            <a:t>SEP-DEC 2016</a:t>
          </a:r>
        </a:p>
        <a:p>
          <a:r>
            <a:rPr lang="en-AU" sz="2000" dirty="0" smtClean="0"/>
            <a:t>PCO draft </a:t>
          </a:r>
          <a:r>
            <a:rPr lang="en-AU" sz="2000" dirty="0" err="1" smtClean="0"/>
            <a:t>regs</a:t>
          </a:r>
          <a:endParaRPr lang="en-AU" sz="2000" dirty="0"/>
        </a:p>
      </dgm:t>
    </dgm:pt>
    <dgm:pt modelId="{74A6A6C6-F6F1-4FF4-A149-9D279EA2AF82}" type="parTrans" cxnId="{E187293B-DCB3-4E0D-AAB4-59065C2C24D5}">
      <dgm:prSet/>
      <dgm:spPr/>
      <dgm:t>
        <a:bodyPr/>
        <a:lstStyle/>
        <a:p>
          <a:endParaRPr lang="en-AU"/>
        </a:p>
      </dgm:t>
    </dgm:pt>
    <dgm:pt modelId="{8125264B-3A08-473F-B218-504DF3C5AE2D}" type="sibTrans" cxnId="{E187293B-DCB3-4E0D-AAB4-59065C2C24D5}">
      <dgm:prSet/>
      <dgm:spPr/>
      <dgm:t>
        <a:bodyPr/>
        <a:lstStyle/>
        <a:p>
          <a:endParaRPr lang="en-AU"/>
        </a:p>
      </dgm:t>
    </dgm:pt>
    <dgm:pt modelId="{18555B49-4DEF-4DFD-B4C2-57C9DD894F12}">
      <dgm:prSet custT="1"/>
      <dgm:spPr/>
      <dgm:t>
        <a:bodyPr/>
        <a:lstStyle/>
        <a:p>
          <a:r>
            <a:rPr lang="en-AU" sz="2000" b="1" dirty="0" smtClean="0"/>
            <a:t>1 JAN 2017</a:t>
          </a:r>
        </a:p>
        <a:p>
          <a:r>
            <a:rPr lang="en-AU" sz="2000" dirty="0" smtClean="0"/>
            <a:t>Act implemented</a:t>
          </a:r>
          <a:endParaRPr lang="en-AU" sz="2000" dirty="0"/>
        </a:p>
      </dgm:t>
    </dgm:pt>
    <dgm:pt modelId="{BCB21721-4678-40E9-B927-1FEC260085D9}" type="parTrans" cxnId="{4B7982EC-9C9B-419A-9939-AD1F3AAA382A}">
      <dgm:prSet/>
      <dgm:spPr/>
      <dgm:t>
        <a:bodyPr/>
        <a:lstStyle/>
        <a:p>
          <a:endParaRPr lang="en-AU"/>
        </a:p>
      </dgm:t>
    </dgm:pt>
    <dgm:pt modelId="{AF7B369D-7B6D-4C7F-9188-1ECF068FC464}" type="sibTrans" cxnId="{4B7982EC-9C9B-419A-9939-AD1F3AAA382A}">
      <dgm:prSet/>
      <dgm:spPr/>
      <dgm:t>
        <a:bodyPr/>
        <a:lstStyle/>
        <a:p>
          <a:endParaRPr lang="en-AU"/>
        </a:p>
      </dgm:t>
    </dgm:pt>
    <dgm:pt modelId="{C0213E22-8ECF-4325-A6F9-10DD830FB67D}" type="pres">
      <dgm:prSet presAssocID="{38FE1283-6FED-4BA4-9ADA-1AD5AC63C8AB}" presName="diagram" presStyleCnt="0">
        <dgm:presLayoutVars>
          <dgm:dir/>
          <dgm:resizeHandles val="exact"/>
        </dgm:presLayoutVars>
      </dgm:prSet>
      <dgm:spPr/>
    </dgm:pt>
    <dgm:pt modelId="{3F167A56-25A3-4B67-AEF1-111970345FA1}" type="pres">
      <dgm:prSet presAssocID="{C17E3BB9-8B8B-4E37-990B-AC17B7AEBA8B}" presName="node" presStyleLbl="node1" presStyleIdx="0" presStyleCnt="6">
        <dgm:presLayoutVars>
          <dgm:bulletEnabled val="1"/>
        </dgm:presLayoutVars>
      </dgm:prSet>
      <dgm:spPr/>
      <dgm:t>
        <a:bodyPr/>
        <a:lstStyle/>
        <a:p>
          <a:endParaRPr lang="en-AU"/>
        </a:p>
      </dgm:t>
    </dgm:pt>
    <dgm:pt modelId="{25A8AD33-31AE-41A7-B2E7-5B9289519F3C}" type="pres">
      <dgm:prSet presAssocID="{D21274B1-CCD1-4419-9B51-73F9BB7B441C}" presName="sibTrans" presStyleLbl="sibTrans2D1" presStyleIdx="0" presStyleCnt="5"/>
      <dgm:spPr/>
      <dgm:t>
        <a:bodyPr/>
        <a:lstStyle/>
        <a:p>
          <a:endParaRPr lang="en-AU"/>
        </a:p>
      </dgm:t>
    </dgm:pt>
    <dgm:pt modelId="{B783A3C0-DC83-4055-9DF0-7F746D7C2F68}" type="pres">
      <dgm:prSet presAssocID="{D21274B1-CCD1-4419-9B51-73F9BB7B441C}" presName="connectorText" presStyleLbl="sibTrans2D1" presStyleIdx="0" presStyleCnt="5"/>
      <dgm:spPr/>
      <dgm:t>
        <a:bodyPr/>
        <a:lstStyle/>
        <a:p>
          <a:endParaRPr lang="en-AU"/>
        </a:p>
      </dgm:t>
    </dgm:pt>
    <dgm:pt modelId="{75D1FBCB-ACE9-436E-927F-A5F56021E5D1}" type="pres">
      <dgm:prSet presAssocID="{051F00A6-D1EB-4232-A71E-6225F2C1371F}" presName="node" presStyleLbl="node1" presStyleIdx="1" presStyleCnt="6">
        <dgm:presLayoutVars>
          <dgm:bulletEnabled val="1"/>
        </dgm:presLayoutVars>
      </dgm:prSet>
      <dgm:spPr/>
      <dgm:t>
        <a:bodyPr/>
        <a:lstStyle/>
        <a:p>
          <a:endParaRPr lang="en-AU"/>
        </a:p>
      </dgm:t>
    </dgm:pt>
    <dgm:pt modelId="{95965B14-F7D3-4757-9DDE-975527F9E6AB}" type="pres">
      <dgm:prSet presAssocID="{EB0E4E29-1C56-42B1-A9E7-852F90C39CD5}" presName="sibTrans" presStyleLbl="sibTrans2D1" presStyleIdx="1" presStyleCnt="5"/>
      <dgm:spPr/>
      <dgm:t>
        <a:bodyPr/>
        <a:lstStyle/>
        <a:p>
          <a:endParaRPr lang="en-AU"/>
        </a:p>
      </dgm:t>
    </dgm:pt>
    <dgm:pt modelId="{2244E9FA-6D0D-42BD-AA6D-304BFDD13AED}" type="pres">
      <dgm:prSet presAssocID="{EB0E4E29-1C56-42B1-A9E7-852F90C39CD5}" presName="connectorText" presStyleLbl="sibTrans2D1" presStyleIdx="1" presStyleCnt="5"/>
      <dgm:spPr/>
      <dgm:t>
        <a:bodyPr/>
        <a:lstStyle/>
        <a:p>
          <a:endParaRPr lang="en-AU"/>
        </a:p>
      </dgm:t>
    </dgm:pt>
    <dgm:pt modelId="{3C7F9F99-D667-478A-8A95-07E9268C09E2}" type="pres">
      <dgm:prSet presAssocID="{835969F2-5CCC-42C2-9B48-EBBADF412CD8}" presName="node" presStyleLbl="node1" presStyleIdx="2" presStyleCnt="6">
        <dgm:presLayoutVars>
          <dgm:bulletEnabled val="1"/>
        </dgm:presLayoutVars>
      </dgm:prSet>
      <dgm:spPr/>
      <dgm:t>
        <a:bodyPr/>
        <a:lstStyle/>
        <a:p>
          <a:endParaRPr lang="en-AU"/>
        </a:p>
      </dgm:t>
    </dgm:pt>
    <dgm:pt modelId="{4F776D74-4CF9-486E-A079-15372DD9493C}" type="pres">
      <dgm:prSet presAssocID="{FAE6B854-D121-4F5D-A94B-D8494E45C461}" presName="sibTrans" presStyleLbl="sibTrans2D1" presStyleIdx="2" presStyleCnt="5"/>
      <dgm:spPr/>
      <dgm:t>
        <a:bodyPr/>
        <a:lstStyle/>
        <a:p>
          <a:endParaRPr lang="en-AU"/>
        </a:p>
      </dgm:t>
    </dgm:pt>
    <dgm:pt modelId="{906BFBF4-4FAB-42A1-8896-9D4406317B0B}" type="pres">
      <dgm:prSet presAssocID="{FAE6B854-D121-4F5D-A94B-D8494E45C461}" presName="connectorText" presStyleLbl="sibTrans2D1" presStyleIdx="2" presStyleCnt="5"/>
      <dgm:spPr/>
      <dgm:t>
        <a:bodyPr/>
        <a:lstStyle/>
        <a:p>
          <a:endParaRPr lang="en-AU"/>
        </a:p>
      </dgm:t>
    </dgm:pt>
    <dgm:pt modelId="{646A422B-6BAB-402C-BF95-107CEA854BF1}" type="pres">
      <dgm:prSet presAssocID="{6AA217A2-268E-4EAD-A423-7C4B99D06846}" presName="node" presStyleLbl="node1" presStyleIdx="3" presStyleCnt="6">
        <dgm:presLayoutVars>
          <dgm:bulletEnabled val="1"/>
        </dgm:presLayoutVars>
      </dgm:prSet>
      <dgm:spPr/>
      <dgm:t>
        <a:bodyPr/>
        <a:lstStyle/>
        <a:p>
          <a:endParaRPr lang="en-AU"/>
        </a:p>
      </dgm:t>
    </dgm:pt>
    <dgm:pt modelId="{CC8F2C7E-772C-4081-8A87-12B601CE9E9A}" type="pres">
      <dgm:prSet presAssocID="{10E1C250-B5C9-482B-8DD2-E4B1F1B5E51E}" presName="sibTrans" presStyleLbl="sibTrans2D1" presStyleIdx="3" presStyleCnt="5"/>
      <dgm:spPr/>
      <dgm:t>
        <a:bodyPr/>
        <a:lstStyle/>
        <a:p>
          <a:endParaRPr lang="en-AU"/>
        </a:p>
      </dgm:t>
    </dgm:pt>
    <dgm:pt modelId="{5E0CCACB-5F7C-4C14-A81A-719FA1A632CE}" type="pres">
      <dgm:prSet presAssocID="{10E1C250-B5C9-482B-8DD2-E4B1F1B5E51E}" presName="connectorText" presStyleLbl="sibTrans2D1" presStyleIdx="3" presStyleCnt="5"/>
      <dgm:spPr/>
      <dgm:t>
        <a:bodyPr/>
        <a:lstStyle/>
        <a:p>
          <a:endParaRPr lang="en-AU"/>
        </a:p>
      </dgm:t>
    </dgm:pt>
    <dgm:pt modelId="{6F103100-75BA-41A0-A681-74D3761B037A}" type="pres">
      <dgm:prSet presAssocID="{2EAD97F6-E8DC-4EE1-A4A2-DF045E0DBC3E}" presName="node" presStyleLbl="node1" presStyleIdx="4" presStyleCnt="6">
        <dgm:presLayoutVars>
          <dgm:bulletEnabled val="1"/>
        </dgm:presLayoutVars>
      </dgm:prSet>
      <dgm:spPr/>
      <dgm:t>
        <a:bodyPr/>
        <a:lstStyle/>
        <a:p>
          <a:endParaRPr lang="en-AU"/>
        </a:p>
      </dgm:t>
    </dgm:pt>
    <dgm:pt modelId="{F74DF0BB-83DB-4127-BD69-A4D015B66DBC}" type="pres">
      <dgm:prSet presAssocID="{8125264B-3A08-473F-B218-504DF3C5AE2D}" presName="sibTrans" presStyleLbl="sibTrans2D1" presStyleIdx="4" presStyleCnt="5"/>
      <dgm:spPr/>
      <dgm:t>
        <a:bodyPr/>
        <a:lstStyle/>
        <a:p>
          <a:endParaRPr lang="en-AU"/>
        </a:p>
      </dgm:t>
    </dgm:pt>
    <dgm:pt modelId="{8C39BFFA-293E-4685-A938-051C7125B547}" type="pres">
      <dgm:prSet presAssocID="{8125264B-3A08-473F-B218-504DF3C5AE2D}" presName="connectorText" presStyleLbl="sibTrans2D1" presStyleIdx="4" presStyleCnt="5"/>
      <dgm:spPr/>
      <dgm:t>
        <a:bodyPr/>
        <a:lstStyle/>
        <a:p>
          <a:endParaRPr lang="en-AU"/>
        </a:p>
      </dgm:t>
    </dgm:pt>
    <dgm:pt modelId="{B2380676-AD68-4255-9E53-9585A8A8F18C}" type="pres">
      <dgm:prSet presAssocID="{18555B49-4DEF-4DFD-B4C2-57C9DD894F12}" presName="node" presStyleLbl="node1" presStyleIdx="5" presStyleCnt="6">
        <dgm:presLayoutVars>
          <dgm:bulletEnabled val="1"/>
        </dgm:presLayoutVars>
      </dgm:prSet>
      <dgm:spPr/>
      <dgm:t>
        <a:bodyPr/>
        <a:lstStyle/>
        <a:p>
          <a:endParaRPr lang="en-AU"/>
        </a:p>
      </dgm:t>
    </dgm:pt>
  </dgm:ptLst>
  <dgm:cxnLst>
    <dgm:cxn modelId="{CDB959CB-3583-4EB6-9E62-0EDF62EBDF97}" type="presOf" srcId="{8125264B-3A08-473F-B218-504DF3C5AE2D}" destId="{8C39BFFA-293E-4685-A938-051C7125B547}" srcOrd="1" destOrd="0" presId="urn:microsoft.com/office/officeart/2005/8/layout/process5"/>
    <dgm:cxn modelId="{DC9080B9-517B-48F9-B044-C3C275A0659C}" type="presOf" srcId="{8125264B-3A08-473F-B218-504DF3C5AE2D}" destId="{F74DF0BB-83DB-4127-BD69-A4D015B66DBC}" srcOrd="0" destOrd="0" presId="urn:microsoft.com/office/officeart/2005/8/layout/process5"/>
    <dgm:cxn modelId="{51674EA8-7BCC-4620-A7C3-2E8224EE81C1}" type="presOf" srcId="{2EAD97F6-E8DC-4EE1-A4A2-DF045E0DBC3E}" destId="{6F103100-75BA-41A0-A681-74D3761B037A}" srcOrd="0" destOrd="0" presId="urn:microsoft.com/office/officeart/2005/8/layout/process5"/>
    <dgm:cxn modelId="{70FCFB0E-56DA-4B22-8132-2E1AB62BE7A4}" type="presOf" srcId="{C17E3BB9-8B8B-4E37-990B-AC17B7AEBA8B}" destId="{3F167A56-25A3-4B67-AEF1-111970345FA1}" srcOrd="0" destOrd="0" presId="urn:microsoft.com/office/officeart/2005/8/layout/process5"/>
    <dgm:cxn modelId="{BE1DACA4-02F2-4C24-940F-F19B948B5C45}" type="presOf" srcId="{EB0E4E29-1C56-42B1-A9E7-852F90C39CD5}" destId="{95965B14-F7D3-4757-9DDE-975527F9E6AB}" srcOrd="0" destOrd="0" presId="urn:microsoft.com/office/officeart/2005/8/layout/process5"/>
    <dgm:cxn modelId="{8A35E88E-AEFB-4A8F-BDF4-646D4C7E0361}" type="presOf" srcId="{10E1C250-B5C9-482B-8DD2-E4B1F1B5E51E}" destId="{5E0CCACB-5F7C-4C14-A81A-719FA1A632CE}" srcOrd="1" destOrd="0" presId="urn:microsoft.com/office/officeart/2005/8/layout/process5"/>
    <dgm:cxn modelId="{63B8BD30-515D-449D-9AF3-8DD6FEAE753B}" type="presOf" srcId="{D21274B1-CCD1-4419-9B51-73F9BB7B441C}" destId="{25A8AD33-31AE-41A7-B2E7-5B9289519F3C}" srcOrd="0" destOrd="0" presId="urn:microsoft.com/office/officeart/2005/8/layout/process5"/>
    <dgm:cxn modelId="{2696432A-CFF8-4F34-9F9D-F01142EC13AB}" srcId="{38FE1283-6FED-4BA4-9ADA-1AD5AC63C8AB}" destId="{6AA217A2-268E-4EAD-A423-7C4B99D06846}" srcOrd="3" destOrd="0" parTransId="{9E9B28CD-878F-4FE0-B837-7B4CBB741DE3}" sibTransId="{10E1C250-B5C9-482B-8DD2-E4B1F1B5E51E}"/>
    <dgm:cxn modelId="{728CFC13-6578-4590-8DAD-D9BC21744B4C}" srcId="{38FE1283-6FED-4BA4-9ADA-1AD5AC63C8AB}" destId="{835969F2-5CCC-42C2-9B48-EBBADF412CD8}" srcOrd="2" destOrd="0" parTransId="{7D676141-8321-4F10-9FF4-ED143B57A326}" sibTransId="{FAE6B854-D121-4F5D-A94B-D8494E45C461}"/>
    <dgm:cxn modelId="{AD7F0268-B38D-4EB0-BCE9-6E221C30BF99}" type="presOf" srcId="{10E1C250-B5C9-482B-8DD2-E4B1F1B5E51E}" destId="{CC8F2C7E-772C-4081-8A87-12B601CE9E9A}" srcOrd="0" destOrd="0" presId="urn:microsoft.com/office/officeart/2005/8/layout/process5"/>
    <dgm:cxn modelId="{48FBB9E1-80E6-4476-8D7D-FFE388B4A16C}" type="presOf" srcId="{835969F2-5CCC-42C2-9B48-EBBADF412CD8}" destId="{3C7F9F99-D667-478A-8A95-07E9268C09E2}" srcOrd="0" destOrd="0" presId="urn:microsoft.com/office/officeart/2005/8/layout/process5"/>
    <dgm:cxn modelId="{A1B80018-346B-4E4D-A9E9-815225E96EFC}" type="presOf" srcId="{18555B49-4DEF-4DFD-B4C2-57C9DD894F12}" destId="{B2380676-AD68-4255-9E53-9585A8A8F18C}" srcOrd="0" destOrd="0" presId="urn:microsoft.com/office/officeart/2005/8/layout/process5"/>
    <dgm:cxn modelId="{E187293B-DCB3-4E0D-AAB4-59065C2C24D5}" srcId="{38FE1283-6FED-4BA4-9ADA-1AD5AC63C8AB}" destId="{2EAD97F6-E8DC-4EE1-A4A2-DF045E0DBC3E}" srcOrd="4" destOrd="0" parTransId="{74A6A6C6-F6F1-4FF4-A149-9D279EA2AF82}" sibTransId="{8125264B-3A08-473F-B218-504DF3C5AE2D}"/>
    <dgm:cxn modelId="{F9F5DFD1-99B0-4946-BFE6-A623E9E8295F}" type="presOf" srcId="{6AA217A2-268E-4EAD-A423-7C4B99D06846}" destId="{646A422B-6BAB-402C-BF95-107CEA854BF1}" srcOrd="0" destOrd="0" presId="urn:microsoft.com/office/officeart/2005/8/layout/process5"/>
    <dgm:cxn modelId="{C3A7D5EA-1513-425C-AAD1-77807C7FA061}" type="presOf" srcId="{38FE1283-6FED-4BA4-9ADA-1AD5AC63C8AB}" destId="{C0213E22-8ECF-4325-A6F9-10DD830FB67D}" srcOrd="0" destOrd="0" presId="urn:microsoft.com/office/officeart/2005/8/layout/process5"/>
    <dgm:cxn modelId="{722965B7-605C-4C87-97B3-460781E79626}" type="presOf" srcId="{051F00A6-D1EB-4232-A71E-6225F2C1371F}" destId="{75D1FBCB-ACE9-436E-927F-A5F56021E5D1}" srcOrd="0" destOrd="0" presId="urn:microsoft.com/office/officeart/2005/8/layout/process5"/>
    <dgm:cxn modelId="{A5E3FC08-F397-49A8-B332-AB4B0CC2A105}" srcId="{38FE1283-6FED-4BA4-9ADA-1AD5AC63C8AB}" destId="{051F00A6-D1EB-4232-A71E-6225F2C1371F}" srcOrd="1" destOrd="0" parTransId="{A2EE5AF4-7A55-48B7-B9BE-83674C7C9352}" sibTransId="{EB0E4E29-1C56-42B1-A9E7-852F90C39CD5}"/>
    <dgm:cxn modelId="{B5412C63-259C-492B-A9F2-403514E0EAB7}" srcId="{38FE1283-6FED-4BA4-9ADA-1AD5AC63C8AB}" destId="{C17E3BB9-8B8B-4E37-990B-AC17B7AEBA8B}" srcOrd="0" destOrd="0" parTransId="{74156C6D-1D2D-4C8C-9970-4E20394B7C94}" sibTransId="{D21274B1-CCD1-4419-9B51-73F9BB7B441C}"/>
    <dgm:cxn modelId="{27E5F880-0265-4D5B-9322-78F66CD1DC46}" type="presOf" srcId="{FAE6B854-D121-4F5D-A94B-D8494E45C461}" destId="{906BFBF4-4FAB-42A1-8896-9D4406317B0B}" srcOrd="1" destOrd="0" presId="urn:microsoft.com/office/officeart/2005/8/layout/process5"/>
    <dgm:cxn modelId="{0C43A7D0-5B15-48CE-83C2-D19D4F43356A}" type="presOf" srcId="{EB0E4E29-1C56-42B1-A9E7-852F90C39CD5}" destId="{2244E9FA-6D0D-42BD-AA6D-304BFDD13AED}" srcOrd="1" destOrd="0" presId="urn:microsoft.com/office/officeart/2005/8/layout/process5"/>
    <dgm:cxn modelId="{DF2A09B4-92D6-4F09-9677-7EC088008C25}" type="presOf" srcId="{D21274B1-CCD1-4419-9B51-73F9BB7B441C}" destId="{B783A3C0-DC83-4055-9DF0-7F746D7C2F68}" srcOrd="1" destOrd="0" presId="urn:microsoft.com/office/officeart/2005/8/layout/process5"/>
    <dgm:cxn modelId="{4B7982EC-9C9B-419A-9939-AD1F3AAA382A}" srcId="{38FE1283-6FED-4BA4-9ADA-1AD5AC63C8AB}" destId="{18555B49-4DEF-4DFD-B4C2-57C9DD894F12}" srcOrd="5" destOrd="0" parTransId="{BCB21721-4678-40E9-B927-1FEC260085D9}" sibTransId="{AF7B369D-7B6D-4C7F-9188-1ECF068FC464}"/>
    <dgm:cxn modelId="{709F8877-EB95-4283-8E67-93AE5D691313}" type="presOf" srcId="{FAE6B854-D121-4F5D-A94B-D8494E45C461}" destId="{4F776D74-4CF9-486E-A079-15372DD9493C}" srcOrd="0" destOrd="0" presId="urn:microsoft.com/office/officeart/2005/8/layout/process5"/>
    <dgm:cxn modelId="{F7AFA0F5-C51F-486D-A228-9EE3F249FC93}" type="presParOf" srcId="{C0213E22-8ECF-4325-A6F9-10DD830FB67D}" destId="{3F167A56-25A3-4B67-AEF1-111970345FA1}" srcOrd="0" destOrd="0" presId="urn:microsoft.com/office/officeart/2005/8/layout/process5"/>
    <dgm:cxn modelId="{AB5B6DD7-D010-4D2D-ABCD-2E2AB45D3A12}" type="presParOf" srcId="{C0213E22-8ECF-4325-A6F9-10DD830FB67D}" destId="{25A8AD33-31AE-41A7-B2E7-5B9289519F3C}" srcOrd="1" destOrd="0" presId="urn:microsoft.com/office/officeart/2005/8/layout/process5"/>
    <dgm:cxn modelId="{55830340-84A3-4D93-A9A8-FA972F8DEC0C}" type="presParOf" srcId="{25A8AD33-31AE-41A7-B2E7-5B9289519F3C}" destId="{B783A3C0-DC83-4055-9DF0-7F746D7C2F68}" srcOrd="0" destOrd="0" presId="urn:microsoft.com/office/officeart/2005/8/layout/process5"/>
    <dgm:cxn modelId="{C9CD3CE6-1B0C-4421-B44B-D5BC358BFA8D}" type="presParOf" srcId="{C0213E22-8ECF-4325-A6F9-10DD830FB67D}" destId="{75D1FBCB-ACE9-436E-927F-A5F56021E5D1}" srcOrd="2" destOrd="0" presId="urn:microsoft.com/office/officeart/2005/8/layout/process5"/>
    <dgm:cxn modelId="{AC248D49-FA6F-462D-900E-707DA9E4755B}" type="presParOf" srcId="{C0213E22-8ECF-4325-A6F9-10DD830FB67D}" destId="{95965B14-F7D3-4757-9DDE-975527F9E6AB}" srcOrd="3" destOrd="0" presId="urn:microsoft.com/office/officeart/2005/8/layout/process5"/>
    <dgm:cxn modelId="{AEB44297-2446-4B2E-B02D-B8860EC135CF}" type="presParOf" srcId="{95965B14-F7D3-4757-9DDE-975527F9E6AB}" destId="{2244E9FA-6D0D-42BD-AA6D-304BFDD13AED}" srcOrd="0" destOrd="0" presId="urn:microsoft.com/office/officeart/2005/8/layout/process5"/>
    <dgm:cxn modelId="{12E5FD19-F3A5-45F9-B57C-4BAA68B43507}" type="presParOf" srcId="{C0213E22-8ECF-4325-A6F9-10DD830FB67D}" destId="{3C7F9F99-D667-478A-8A95-07E9268C09E2}" srcOrd="4" destOrd="0" presId="urn:microsoft.com/office/officeart/2005/8/layout/process5"/>
    <dgm:cxn modelId="{25C52010-E701-499C-91A9-D3B565438AD3}" type="presParOf" srcId="{C0213E22-8ECF-4325-A6F9-10DD830FB67D}" destId="{4F776D74-4CF9-486E-A079-15372DD9493C}" srcOrd="5" destOrd="0" presId="urn:microsoft.com/office/officeart/2005/8/layout/process5"/>
    <dgm:cxn modelId="{5D6B5CDE-3351-4E29-A336-6C2D32B64144}" type="presParOf" srcId="{4F776D74-4CF9-486E-A079-15372DD9493C}" destId="{906BFBF4-4FAB-42A1-8896-9D4406317B0B}" srcOrd="0" destOrd="0" presId="urn:microsoft.com/office/officeart/2005/8/layout/process5"/>
    <dgm:cxn modelId="{1BA1377A-8410-407D-98BA-66E1AB958242}" type="presParOf" srcId="{C0213E22-8ECF-4325-A6F9-10DD830FB67D}" destId="{646A422B-6BAB-402C-BF95-107CEA854BF1}" srcOrd="6" destOrd="0" presId="urn:microsoft.com/office/officeart/2005/8/layout/process5"/>
    <dgm:cxn modelId="{D8BE9354-F02A-47DC-9EA1-8EF3453303C2}" type="presParOf" srcId="{C0213E22-8ECF-4325-A6F9-10DD830FB67D}" destId="{CC8F2C7E-772C-4081-8A87-12B601CE9E9A}" srcOrd="7" destOrd="0" presId="urn:microsoft.com/office/officeart/2005/8/layout/process5"/>
    <dgm:cxn modelId="{17EDD9CC-3473-441D-A78A-90BE5D4DA9B8}" type="presParOf" srcId="{CC8F2C7E-772C-4081-8A87-12B601CE9E9A}" destId="{5E0CCACB-5F7C-4C14-A81A-719FA1A632CE}" srcOrd="0" destOrd="0" presId="urn:microsoft.com/office/officeart/2005/8/layout/process5"/>
    <dgm:cxn modelId="{7BF344E0-8F9B-43CB-8B09-4D6F59572147}" type="presParOf" srcId="{C0213E22-8ECF-4325-A6F9-10DD830FB67D}" destId="{6F103100-75BA-41A0-A681-74D3761B037A}" srcOrd="8" destOrd="0" presId="urn:microsoft.com/office/officeart/2005/8/layout/process5"/>
    <dgm:cxn modelId="{D1BE1BCF-1EBD-4FB7-A2A5-F9F4E6E9D65C}" type="presParOf" srcId="{C0213E22-8ECF-4325-A6F9-10DD830FB67D}" destId="{F74DF0BB-83DB-4127-BD69-A4D015B66DBC}" srcOrd="9" destOrd="0" presId="urn:microsoft.com/office/officeart/2005/8/layout/process5"/>
    <dgm:cxn modelId="{B4BD5E92-5CE7-4849-82EE-5A8449DDD31D}" type="presParOf" srcId="{F74DF0BB-83DB-4127-BD69-A4D015B66DBC}" destId="{8C39BFFA-293E-4685-A938-051C7125B547}" srcOrd="0" destOrd="0" presId="urn:microsoft.com/office/officeart/2005/8/layout/process5"/>
    <dgm:cxn modelId="{CBA697F3-47B3-43F1-BB59-4E9C80DE9414}" type="presParOf" srcId="{C0213E22-8ECF-4325-A6F9-10DD830FB67D}" destId="{B2380676-AD68-4255-9E53-9585A8A8F18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DD1B9-E6B4-4EA6-B7DC-DA0D2479FB3B}">
      <dsp:nvSpPr>
        <dsp:cNvPr id="0" name=""/>
        <dsp:cNvSpPr/>
      </dsp:nvSpPr>
      <dsp:spPr>
        <a:xfrm>
          <a:off x="3870429" y="2430269"/>
          <a:ext cx="2970330" cy="297033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dirty="0" smtClean="0"/>
            <a:t>Principal hazard management plans (PHMPs)</a:t>
          </a:r>
          <a:endParaRPr lang="en-AU" sz="1900" kern="1200" dirty="0"/>
        </a:p>
      </dsp:txBody>
      <dsp:txXfrm>
        <a:off x="4467597" y="3126055"/>
        <a:ext cx="1775994" cy="1526811"/>
      </dsp:txXfrm>
    </dsp:sp>
    <dsp:sp modelId="{A91717C8-2DB8-4E45-9F24-20E3AD7440A4}">
      <dsp:nvSpPr>
        <dsp:cNvPr id="0" name=""/>
        <dsp:cNvSpPr/>
      </dsp:nvSpPr>
      <dsp:spPr>
        <a:xfrm>
          <a:off x="2142237" y="1728192"/>
          <a:ext cx="2160240" cy="2160240"/>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dirty="0" smtClean="0"/>
            <a:t>Principal control plans (PCPs)</a:t>
          </a:r>
          <a:endParaRPr lang="en-AU" sz="1900" kern="1200" dirty="0"/>
        </a:p>
      </dsp:txBody>
      <dsp:txXfrm>
        <a:off x="2686084" y="2275326"/>
        <a:ext cx="1072546" cy="1065972"/>
      </dsp:txXfrm>
    </dsp:sp>
    <dsp:sp modelId="{014D4845-492F-4A2D-AD84-9CBB6B633E27}">
      <dsp:nvSpPr>
        <dsp:cNvPr id="0" name=""/>
        <dsp:cNvSpPr/>
      </dsp:nvSpPr>
      <dsp:spPr>
        <a:xfrm rot="20700000">
          <a:off x="3340320" y="272194"/>
          <a:ext cx="2116594" cy="2116594"/>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dirty="0" smtClean="0"/>
            <a:t>Managing other hazards</a:t>
          </a:r>
          <a:endParaRPr lang="en-AU" sz="1900" kern="1200" dirty="0"/>
        </a:p>
      </dsp:txBody>
      <dsp:txXfrm rot="-20700000">
        <a:off x="3804551" y="736425"/>
        <a:ext cx="1188132" cy="1188132"/>
      </dsp:txXfrm>
    </dsp:sp>
    <dsp:sp modelId="{1324FCFE-F4EA-451E-8CF5-A846528F925A}">
      <dsp:nvSpPr>
        <dsp:cNvPr id="0" name=""/>
        <dsp:cNvSpPr/>
      </dsp:nvSpPr>
      <dsp:spPr>
        <a:xfrm>
          <a:off x="3655499" y="1974351"/>
          <a:ext cx="3802022" cy="3802022"/>
        </a:xfrm>
        <a:prstGeom prst="circularArrow">
          <a:avLst>
            <a:gd name="adj1" fmla="val 4687"/>
            <a:gd name="adj2" fmla="val 299029"/>
            <a:gd name="adj3" fmla="val 2539023"/>
            <a:gd name="adj4" fmla="val 15812887"/>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8284D-9AD1-4357-847D-E104D0516C3D}">
      <dsp:nvSpPr>
        <dsp:cNvPr id="0" name=""/>
        <dsp:cNvSpPr/>
      </dsp:nvSpPr>
      <dsp:spPr>
        <a:xfrm>
          <a:off x="1759663" y="1245035"/>
          <a:ext cx="2762406" cy="276240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F3181E-7263-47D8-9E3A-1EC805D0A381}">
      <dsp:nvSpPr>
        <dsp:cNvPr id="0" name=""/>
        <dsp:cNvSpPr/>
      </dsp:nvSpPr>
      <dsp:spPr>
        <a:xfrm>
          <a:off x="2862602" y="-230943"/>
          <a:ext cx="2978430" cy="297843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5011E-0679-40A4-BCA8-39F01DC5785A}">
      <dsp:nvSpPr>
        <dsp:cNvPr id="0" name=""/>
        <dsp:cNvSpPr/>
      </dsp:nvSpPr>
      <dsp:spPr>
        <a:xfrm>
          <a:off x="0" y="386699"/>
          <a:ext cx="77724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AU" sz="2200" kern="1200" baseline="0" dirty="0" smtClean="0"/>
            <a:t>A hazard associated with mining operations that, although it has a low likelihood of occurrence, has the potential for multiple fatalities, including cumulative.</a:t>
          </a:r>
          <a:endParaRPr lang="en-AU" sz="2200" kern="1200" dirty="0"/>
        </a:p>
      </dsp:txBody>
      <dsp:txXfrm>
        <a:off x="0" y="386699"/>
        <a:ext cx="7772400" cy="1801800"/>
      </dsp:txXfrm>
    </dsp:sp>
    <dsp:sp modelId="{6A694311-2107-431C-AD88-BD422E46BECD}">
      <dsp:nvSpPr>
        <dsp:cNvPr id="0" name=""/>
        <dsp:cNvSpPr/>
      </dsp:nvSpPr>
      <dsp:spPr>
        <a:xfrm>
          <a:off x="388620" y="61979"/>
          <a:ext cx="544068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AU" sz="2200" kern="1200" baseline="0" smtClean="0"/>
            <a:t>What is a principal hazard?</a:t>
          </a:r>
          <a:endParaRPr lang="en-AU" sz="2200" kern="1200"/>
        </a:p>
      </dsp:txBody>
      <dsp:txXfrm>
        <a:off x="420323" y="93682"/>
        <a:ext cx="5377274" cy="586034"/>
      </dsp:txXfrm>
    </dsp:sp>
    <dsp:sp modelId="{571FC4B3-AC3B-4907-828F-5676173153FF}">
      <dsp:nvSpPr>
        <dsp:cNvPr id="0" name=""/>
        <dsp:cNvSpPr/>
      </dsp:nvSpPr>
      <dsp:spPr>
        <a:xfrm>
          <a:off x="0" y="2632020"/>
          <a:ext cx="7772400" cy="180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58216" rIns="603225" bIns="156464" numCol="1" spcCol="1270" anchor="t" anchorCtr="0">
          <a:noAutofit/>
        </a:bodyPr>
        <a:lstStyle/>
        <a:p>
          <a:pPr marL="228600" lvl="1" indent="-228600" algn="l" defTabSz="977900" rtl="0">
            <a:lnSpc>
              <a:spcPct val="90000"/>
            </a:lnSpc>
            <a:spcBef>
              <a:spcPct val="0"/>
            </a:spcBef>
            <a:spcAft>
              <a:spcPct val="15000"/>
            </a:spcAft>
            <a:buChar char="••"/>
          </a:pPr>
          <a:r>
            <a:rPr lang="en-AU" sz="2200" kern="1200" baseline="0" dirty="0" smtClean="0"/>
            <a:t>Plan that documents how risks to health and safety of a person arising from principal hazard will be eliminated or mitigated so far as is reasonably practicable (SFAIRP).</a:t>
          </a:r>
          <a:endParaRPr lang="en-AU" sz="2200" kern="1200" dirty="0"/>
        </a:p>
      </dsp:txBody>
      <dsp:txXfrm>
        <a:off x="0" y="2632020"/>
        <a:ext cx="7772400" cy="1801800"/>
      </dsp:txXfrm>
    </dsp:sp>
    <dsp:sp modelId="{39072B5E-409C-48BA-8BB9-D2F8ED441599}">
      <dsp:nvSpPr>
        <dsp:cNvPr id="0" name=""/>
        <dsp:cNvSpPr/>
      </dsp:nvSpPr>
      <dsp:spPr>
        <a:xfrm>
          <a:off x="388620" y="2307300"/>
          <a:ext cx="544068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rtl="0">
            <a:lnSpc>
              <a:spcPct val="90000"/>
            </a:lnSpc>
            <a:spcBef>
              <a:spcPct val="0"/>
            </a:spcBef>
            <a:spcAft>
              <a:spcPct val="35000"/>
            </a:spcAft>
          </a:pPr>
          <a:r>
            <a:rPr lang="en-AU" sz="2200" kern="1200" baseline="0" smtClean="0"/>
            <a:t>What is a PHMP?</a:t>
          </a:r>
          <a:endParaRPr lang="en-AU" sz="2200" kern="1200"/>
        </a:p>
      </dsp:txBody>
      <dsp:txXfrm>
        <a:off x="420323" y="2339003"/>
        <a:ext cx="537727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6781B-3B98-49AC-9B33-05059559F164}">
      <dsp:nvSpPr>
        <dsp:cNvPr id="0" name=""/>
        <dsp:cNvSpPr/>
      </dsp:nvSpPr>
      <dsp:spPr>
        <a:xfrm>
          <a:off x="0" y="398525"/>
          <a:ext cx="7772400"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16560" rIns="603225" bIns="142240" numCol="1" spcCol="1270" anchor="t" anchorCtr="0">
          <a:noAutofit/>
        </a:bodyPr>
        <a:lstStyle/>
        <a:p>
          <a:pPr marL="228600" lvl="1" indent="-228600" algn="l" defTabSz="889000" rtl="0">
            <a:lnSpc>
              <a:spcPct val="90000"/>
            </a:lnSpc>
            <a:spcBef>
              <a:spcPct val="0"/>
            </a:spcBef>
            <a:spcAft>
              <a:spcPct val="15000"/>
            </a:spcAft>
            <a:buChar char="••"/>
          </a:pPr>
          <a:r>
            <a:rPr lang="en-AU" sz="2000" kern="1200" baseline="0" smtClean="0"/>
            <a:t>Plan </a:t>
          </a:r>
          <a:r>
            <a:rPr lang="en-AU" sz="2000" kern="1200" baseline="0" dirty="0" smtClean="0"/>
            <a:t>developed to manage risks arising from the aggregation and/or interaction of principal hazards</a:t>
          </a:r>
          <a:endParaRPr lang="en-AU" sz="2000" kern="1200" dirty="0"/>
        </a:p>
        <a:p>
          <a:pPr marL="228600" lvl="1" indent="-228600" algn="l" defTabSz="889000" rtl="0">
            <a:lnSpc>
              <a:spcPct val="90000"/>
            </a:lnSpc>
            <a:spcBef>
              <a:spcPct val="0"/>
            </a:spcBef>
            <a:spcAft>
              <a:spcPct val="15000"/>
            </a:spcAft>
            <a:buChar char="••"/>
          </a:pPr>
          <a:r>
            <a:rPr lang="en-AU" sz="2000" kern="1200" baseline="0" dirty="0" smtClean="0"/>
            <a:t>Identifies controls implemented to manage risks to health and safety of persons in mining operations</a:t>
          </a:r>
          <a:endParaRPr lang="en-AU" sz="2000" kern="1200" dirty="0"/>
        </a:p>
        <a:p>
          <a:pPr marL="228600" lvl="1" indent="-228600" algn="l" defTabSz="889000" rtl="0">
            <a:lnSpc>
              <a:spcPct val="90000"/>
            </a:lnSpc>
            <a:spcBef>
              <a:spcPct val="0"/>
            </a:spcBef>
            <a:spcAft>
              <a:spcPct val="15000"/>
            </a:spcAft>
            <a:buChar char="••"/>
          </a:pPr>
          <a:r>
            <a:rPr lang="en-AU" sz="2000" kern="1200" baseline="0" dirty="0" smtClean="0"/>
            <a:t>Monitors and ensures effectiveness of controls</a:t>
          </a:r>
          <a:endParaRPr lang="en-AU" sz="2000" kern="1200" dirty="0"/>
        </a:p>
      </dsp:txBody>
      <dsp:txXfrm>
        <a:off x="0" y="398525"/>
        <a:ext cx="7772400" cy="1984500"/>
      </dsp:txXfrm>
    </dsp:sp>
    <dsp:sp modelId="{8A0D929E-D732-4679-9BFB-FAC8446B1FE5}">
      <dsp:nvSpPr>
        <dsp:cNvPr id="0" name=""/>
        <dsp:cNvSpPr/>
      </dsp:nvSpPr>
      <dsp:spPr>
        <a:xfrm>
          <a:off x="388620" y="103325"/>
          <a:ext cx="544068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rtl="0">
            <a:lnSpc>
              <a:spcPct val="90000"/>
            </a:lnSpc>
            <a:spcBef>
              <a:spcPct val="0"/>
            </a:spcBef>
            <a:spcAft>
              <a:spcPct val="35000"/>
            </a:spcAft>
          </a:pPr>
          <a:r>
            <a:rPr lang="en-AU" sz="2000" kern="1200" baseline="0" dirty="0" smtClean="0"/>
            <a:t>Definition</a:t>
          </a:r>
          <a:endParaRPr lang="en-AU" sz="2000" kern="1200" dirty="0"/>
        </a:p>
      </dsp:txBody>
      <dsp:txXfrm>
        <a:off x="417441" y="132146"/>
        <a:ext cx="5383038" cy="532758"/>
      </dsp:txXfrm>
    </dsp:sp>
    <dsp:sp modelId="{845096DB-D4B5-4C99-B4B4-6EAD37E71DD4}">
      <dsp:nvSpPr>
        <dsp:cNvPr id="0" name=""/>
        <dsp:cNvSpPr/>
      </dsp:nvSpPr>
      <dsp:spPr>
        <a:xfrm>
          <a:off x="0" y="2786226"/>
          <a:ext cx="7772400" cy="207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16560" rIns="603225" bIns="142240" numCol="1" spcCol="1270" anchor="t" anchorCtr="0">
          <a:noAutofit/>
        </a:bodyPr>
        <a:lstStyle/>
        <a:p>
          <a:pPr marL="228600" lvl="1" indent="-228600" algn="l" defTabSz="889000" rtl="0">
            <a:lnSpc>
              <a:spcPct val="90000"/>
            </a:lnSpc>
            <a:spcBef>
              <a:spcPct val="0"/>
            </a:spcBef>
            <a:spcAft>
              <a:spcPct val="15000"/>
            </a:spcAft>
            <a:buChar char="••"/>
          </a:pPr>
          <a:r>
            <a:rPr lang="en-AU" sz="2000" kern="1200" baseline="0" smtClean="0"/>
            <a:t>Mechanical engineering (includes structures)</a:t>
          </a:r>
          <a:endParaRPr lang="en-AU" sz="2000" kern="1200"/>
        </a:p>
        <a:p>
          <a:pPr marL="228600" lvl="1" indent="-228600" algn="l" defTabSz="889000" rtl="0">
            <a:lnSpc>
              <a:spcPct val="90000"/>
            </a:lnSpc>
            <a:spcBef>
              <a:spcPct val="0"/>
            </a:spcBef>
            <a:spcAft>
              <a:spcPct val="15000"/>
            </a:spcAft>
            <a:buChar char="••"/>
          </a:pPr>
          <a:r>
            <a:rPr lang="en-AU" sz="2000" kern="1200" baseline="0" smtClean="0"/>
            <a:t>Electrical engineering</a:t>
          </a:r>
          <a:endParaRPr lang="en-AU" sz="2000" kern="1200"/>
        </a:p>
        <a:p>
          <a:pPr marL="228600" lvl="1" indent="-228600" algn="l" defTabSz="889000" rtl="0">
            <a:lnSpc>
              <a:spcPct val="90000"/>
            </a:lnSpc>
            <a:spcBef>
              <a:spcPct val="0"/>
            </a:spcBef>
            <a:spcAft>
              <a:spcPct val="15000"/>
            </a:spcAft>
            <a:buChar char="••"/>
          </a:pPr>
          <a:r>
            <a:rPr lang="en-AU" sz="2000" kern="1200" baseline="0" smtClean="0"/>
            <a:t>Ventilation</a:t>
          </a:r>
          <a:endParaRPr lang="en-AU" sz="2000" kern="1200"/>
        </a:p>
        <a:p>
          <a:pPr marL="228600" lvl="1" indent="-228600" algn="l" defTabSz="889000" rtl="0">
            <a:lnSpc>
              <a:spcPct val="90000"/>
            </a:lnSpc>
            <a:spcBef>
              <a:spcPct val="0"/>
            </a:spcBef>
            <a:spcAft>
              <a:spcPct val="15000"/>
            </a:spcAft>
            <a:buChar char="••"/>
          </a:pPr>
          <a:r>
            <a:rPr lang="en-AU" sz="2000" kern="1200" baseline="0" smtClean="0"/>
            <a:t>Explosives</a:t>
          </a:r>
          <a:endParaRPr lang="en-AU" sz="2000" kern="1200"/>
        </a:p>
        <a:p>
          <a:pPr marL="228600" lvl="1" indent="-228600" algn="l" defTabSz="889000" rtl="0">
            <a:lnSpc>
              <a:spcPct val="90000"/>
            </a:lnSpc>
            <a:spcBef>
              <a:spcPct val="0"/>
            </a:spcBef>
            <a:spcAft>
              <a:spcPct val="15000"/>
            </a:spcAft>
            <a:buChar char="••"/>
          </a:pPr>
          <a:r>
            <a:rPr lang="en-AU" sz="2000" kern="1200" baseline="0" smtClean="0"/>
            <a:t>Health</a:t>
          </a:r>
          <a:endParaRPr lang="en-AU" sz="2000" kern="1200"/>
        </a:p>
      </dsp:txBody>
      <dsp:txXfrm>
        <a:off x="0" y="2786226"/>
        <a:ext cx="7772400" cy="2079000"/>
      </dsp:txXfrm>
    </dsp:sp>
    <dsp:sp modelId="{C5AC5282-EDF7-4261-BE3F-C88C4F3BBA4E}">
      <dsp:nvSpPr>
        <dsp:cNvPr id="0" name=""/>
        <dsp:cNvSpPr/>
      </dsp:nvSpPr>
      <dsp:spPr>
        <a:xfrm>
          <a:off x="388620" y="2491026"/>
          <a:ext cx="544068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rtl="0">
            <a:lnSpc>
              <a:spcPct val="90000"/>
            </a:lnSpc>
            <a:spcBef>
              <a:spcPct val="0"/>
            </a:spcBef>
            <a:spcAft>
              <a:spcPct val="35000"/>
            </a:spcAft>
          </a:pPr>
          <a:r>
            <a:rPr lang="en-AU" sz="2000" kern="1200" baseline="0" smtClean="0"/>
            <a:t>PCPs listed in national model legislation:</a:t>
          </a:r>
          <a:endParaRPr lang="en-AU" sz="2000" kern="1200"/>
        </a:p>
      </dsp:txBody>
      <dsp:txXfrm>
        <a:off x="417441" y="2519847"/>
        <a:ext cx="538303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87AA89-131C-42B0-B36E-510D19EE43A7}" type="datetimeFigureOut">
              <a:rPr lang="en-AU" smtClean="0"/>
              <a:t>22/12/2015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62564B-5067-49E7-A1FA-C5091581AD50}" type="slidenum">
              <a:rPr lang="en-AU" smtClean="0"/>
              <a:t>‹#›</a:t>
            </a:fld>
            <a:endParaRPr lang="en-AU"/>
          </a:p>
        </p:txBody>
      </p:sp>
    </p:spTree>
    <p:extLst>
      <p:ext uri="{BB962C8B-B14F-4D97-AF65-F5344CB8AC3E}">
        <p14:creationId xmlns:p14="http://schemas.microsoft.com/office/powerpoint/2010/main" val="1531893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79451" y="4714876"/>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baseline="0" dirty="0" smtClean="0"/>
              <a:t>Requirements for prohibition notices in relation to:</a:t>
            </a:r>
          </a:p>
          <a:p>
            <a:pPr marL="171450" indent="-171450">
              <a:buFont typeface="Arial" panose="020B0604020202020204" pitchFamily="34" charset="0"/>
              <a:buChar char="•"/>
            </a:pPr>
            <a:r>
              <a:rPr lang="en-AU" baseline="0" dirty="0" smtClean="0"/>
              <a:t>hazards and breaches of the Act – s</a:t>
            </a:r>
            <a:r>
              <a:rPr lang="en-AU" dirty="0" smtClean="0"/>
              <a:t>s. 31AB, 31AC, 31AD, 31AE, 31AF and 31AG of</a:t>
            </a:r>
            <a:r>
              <a:rPr lang="en-AU" baseline="0" dirty="0" smtClean="0"/>
              <a:t> the MSIA </a:t>
            </a:r>
          </a:p>
          <a:p>
            <a:pPr marL="171450" indent="-171450">
              <a:buFont typeface="Arial" panose="020B0604020202020204" pitchFamily="34" charset="0"/>
              <a:buChar char="•"/>
            </a:pPr>
            <a:r>
              <a:rPr lang="en-AU" baseline="0" dirty="0" smtClean="0"/>
              <a:t>occupation of residential premises by employees – ss. 31AH, 31AI and 31AJ of the MSIA. These provisions may be used, for example, in relation to employer provided mine camp accommodation, provided it is not on an established town site.</a:t>
            </a:r>
          </a:p>
          <a:p>
            <a:endParaRPr lang="en-AU" baseline="0" dirty="0" smtClean="0"/>
          </a:p>
          <a:p>
            <a:r>
              <a:rPr lang="en-AU" baseline="0" dirty="0" smtClean="0"/>
              <a:t>Other sections of the MSIA – 31AK to 31BE inclusive – include numerous administrative provisions in relation to </a:t>
            </a:r>
            <a:r>
              <a:rPr lang="en-AU" sz="1200" baseline="0" dirty="0" smtClean="0"/>
              <a:t>improvement and prohibition n</a:t>
            </a:r>
            <a:r>
              <a:rPr lang="en-AU" baseline="0" dirty="0" smtClean="0"/>
              <a:t>otices.  Some important points are:</a:t>
            </a:r>
          </a:p>
          <a:p>
            <a:pPr marL="228600" indent="-228600">
              <a:buFont typeface="Arial" panose="020B0604020202020204" pitchFamily="34" charset="0"/>
              <a:buChar char="•"/>
            </a:pPr>
            <a:r>
              <a:rPr lang="en-AU" baseline="0" dirty="0" smtClean="0"/>
              <a:t>Failure to comply with notices is in itself an offence.</a:t>
            </a:r>
          </a:p>
          <a:p>
            <a:pPr marL="228600" indent="-228600">
              <a:buFont typeface="Arial" panose="020B0604020202020204" pitchFamily="34" charset="0"/>
              <a:buChar char="•"/>
            </a:pPr>
            <a:r>
              <a:rPr lang="en-AU" baseline="0" dirty="0" smtClean="0"/>
              <a:t>Notices can be challenged (</a:t>
            </a:r>
            <a:r>
              <a:rPr lang="en-AU" baseline="0" dirty="0" err="1" smtClean="0"/>
              <a:t>i.e</a:t>
            </a:r>
            <a:r>
              <a:rPr lang="en-AU" baseline="0" dirty="0" smtClean="0"/>
              <a:t> referred to the State Mining Engineer for review).</a:t>
            </a:r>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10</a:t>
            </a:fld>
            <a:endParaRPr lang="en-AU"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dirty="0" smtClean="0"/>
              <a:t>Section 45 of the MSIA provides</a:t>
            </a:r>
            <a:r>
              <a:rPr lang="en-AU" baseline="0" dirty="0" smtClean="0"/>
              <a:t> the State Mining Engineer with authority to obtain (by issue of a notice), from the principal employer, an independent (third party) study at the mine about any aspect of the mining operation relating to health and safety, or an accident or occurrence.  </a:t>
            </a:r>
          </a:p>
          <a:p>
            <a:endParaRPr lang="en-AU" baseline="0" dirty="0" smtClean="0"/>
          </a:p>
          <a:p>
            <a:r>
              <a:rPr lang="en-AU" baseline="0" dirty="0" smtClean="0"/>
              <a:t>The cost of the study (no limits) is to be paid by the principal employer.  The State Mining Engineer must approve the qualified person(s) who will perform the study.</a:t>
            </a:r>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11</a:t>
            </a:fld>
            <a:endParaRPr lang="en-AU"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43147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dirty="0" smtClean="0"/>
              <a:t>Section 21(1)(m) of the MSIA provides district inspectors and special inspectors with the authority</a:t>
            </a:r>
            <a:r>
              <a:rPr lang="en-AU" baseline="0" dirty="0" smtClean="0"/>
              <a:t> to initiate and conduct prosecutions.</a:t>
            </a:r>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13</a:t>
            </a:fld>
            <a:endParaRPr lang="en-AU"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Your prime duty is</a:t>
            </a:r>
            <a:r>
              <a:rPr lang="en-AU" baseline="0" dirty="0" smtClean="0"/>
              <a:t> always your duty of care to do everything reasonably practicable to protect people from harm (in everything you do).</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202286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Fixed building</a:t>
            </a:r>
            <a:r>
              <a:rPr lang="en-AU" baseline="0" dirty="0" smtClean="0"/>
              <a:t> cranes (e.g. b</a:t>
            </a:r>
            <a:r>
              <a:rPr lang="en-AU" dirty="0" smtClean="0"/>
              <a:t>ridge cranes, gantry cranes, pillar</a:t>
            </a:r>
            <a:r>
              <a:rPr lang="en-AU" baseline="0" dirty="0" smtClean="0"/>
              <a:t> and jib cranes, monorails) include their supporting structures and foundations.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399955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Buildings,</a:t>
            </a:r>
            <a:r>
              <a:rPr lang="en-AU" baseline="0" dirty="0" smtClean="0"/>
              <a:t> support structures, access structures and their foundations are all part of “plant.”</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65471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215673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204532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184763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normAutofit/>
          </a:bodyPr>
          <a:lstStyle/>
          <a:p>
            <a:endParaRPr lang="en-AU"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54470-AFD1-4AD7-86D5-DA5B20184AE0}"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41106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71753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32945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420757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290258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25</a:t>
            </a:fld>
            <a:endParaRPr lang="en-A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26</a:t>
            </a:fld>
            <a:endParaRPr lang="en-AU">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27</a:t>
            </a:fld>
            <a:endParaRPr lang="en-A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28</a:t>
            </a:fld>
            <a:endParaRPr lang="en-A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29</a:t>
            </a:fld>
            <a:endParaRPr lang="en-A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3118657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30</a:t>
            </a:fld>
            <a:endParaRPr lang="en-AU">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79465" y="4714656"/>
            <a:ext cx="5438748" cy="4466755"/>
          </a:xfrm>
          <a:prstGeom prst="rect">
            <a:avLst/>
          </a:prstGeom>
        </p:spPr>
        <p:txBody>
          <a:bodyPr>
            <a:normAutofit/>
          </a:bodyPr>
          <a:lstStyle/>
          <a:p>
            <a:r>
              <a:rPr lang="en-AU" dirty="0" smtClean="0"/>
              <a:t>The cost of a risk treatment or risk control should be proportionate to the quantum of risk, not the financial circumstances of the business.  Reasonably practicable does</a:t>
            </a:r>
            <a:r>
              <a:rPr lang="en-AU" baseline="0" dirty="0" smtClean="0"/>
              <a:t> not mean reasonably affordable.</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31</a:t>
            </a:fld>
            <a:endParaRPr lang="en-A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dirty="0" smtClean="0"/>
              <a:t>Under the nationally harmonised legislation, a mine operator must ensure risk management processes and procedures, including risk assessments, are implemented at the mine.</a:t>
            </a:r>
          </a:p>
          <a:p>
            <a:pPr eaLnBrk="1" hangingPunct="1"/>
            <a:endParaRPr lang="en-AU" sz="1200" dirty="0" smtClean="0"/>
          </a:p>
          <a:p>
            <a:pPr eaLnBrk="1" hangingPunct="1"/>
            <a:r>
              <a:rPr lang="en-AU" sz="1200" dirty="0" smtClean="0"/>
              <a:t>“Work health and safety management systems” refers to that part of the overall management system which includes:</a:t>
            </a:r>
          </a:p>
          <a:p>
            <a:pPr eaLnBrk="1" hangingPunct="1">
              <a:buFontTx/>
              <a:buChar char="•"/>
            </a:pPr>
            <a:r>
              <a:rPr lang="en-AU" sz="1200" dirty="0" smtClean="0"/>
              <a:t>  organisation structure</a:t>
            </a:r>
          </a:p>
          <a:p>
            <a:pPr eaLnBrk="1" hangingPunct="1">
              <a:buFontTx/>
              <a:buChar char="•"/>
            </a:pPr>
            <a:r>
              <a:rPr lang="en-AU" sz="1200" dirty="0" smtClean="0"/>
              <a:t>  planning activities</a:t>
            </a:r>
          </a:p>
          <a:p>
            <a:pPr eaLnBrk="1" hangingPunct="1">
              <a:buFontTx/>
              <a:buChar char="•"/>
            </a:pPr>
            <a:r>
              <a:rPr lang="en-AU" sz="1200" dirty="0" smtClean="0"/>
              <a:t>  responsibilities</a:t>
            </a:r>
          </a:p>
          <a:p>
            <a:pPr eaLnBrk="1" hangingPunct="1">
              <a:buFontTx/>
              <a:buChar char="•"/>
            </a:pPr>
            <a:r>
              <a:rPr lang="en-AU" sz="1200" dirty="0" smtClean="0"/>
              <a:t>  practices</a:t>
            </a:r>
          </a:p>
          <a:p>
            <a:pPr eaLnBrk="1" hangingPunct="1">
              <a:buFontTx/>
              <a:buChar char="•"/>
            </a:pPr>
            <a:r>
              <a:rPr lang="en-AU" sz="1200" dirty="0" smtClean="0"/>
              <a:t>  procedures</a:t>
            </a:r>
          </a:p>
          <a:p>
            <a:pPr eaLnBrk="1" hangingPunct="1">
              <a:buFontTx/>
              <a:buChar char="•"/>
            </a:pPr>
            <a:r>
              <a:rPr lang="en-AU" sz="1200" dirty="0" smtClean="0"/>
              <a:t>  processes</a:t>
            </a:r>
          </a:p>
          <a:p>
            <a:pPr eaLnBrk="1" hangingPunct="1">
              <a:buFontTx/>
              <a:buChar char="•"/>
            </a:pPr>
            <a:r>
              <a:rPr lang="en-AU" sz="1200" dirty="0" smtClean="0"/>
              <a:t>  resources for developing, implementing, achieving, reviewing and maintaining policies, and managing the work health and safety risks associated with the mining operations.</a:t>
            </a:r>
          </a:p>
          <a:p>
            <a:pPr eaLnBrk="1" hangingPunct="1"/>
            <a:endParaRPr lang="en-AU" sz="120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32</a:t>
            </a:fld>
            <a:endParaRPr lang="en-AU">
              <a:solidFill>
                <a:prstClr val="black"/>
              </a:solidFill>
            </a:endParaRPr>
          </a:p>
        </p:txBody>
      </p:sp>
    </p:spTree>
    <p:extLst>
      <p:ext uri="{BB962C8B-B14F-4D97-AF65-F5344CB8AC3E}">
        <p14:creationId xmlns:p14="http://schemas.microsoft.com/office/powerpoint/2010/main" val="121803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b="1" dirty="0" smtClean="0"/>
              <a:t>Prescribed principal hazard management plans (PHMPs)</a:t>
            </a:r>
          </a:p>
          <a:p>
            <a:pPr eaLnBrk="1" hangingPunct="1">
              <a:buFontTx/>
              <a:buChar char="•"/>
            </a:pPr>
            <a:r>
              <a:rPr lang="en-AU" sz="1200" dirty="0" smtClean="0"/>
              <a:t>  Prescribed principal hazards.</a:t>
            </a:r>
          </a:p>
          <a:p>
            <a:pPr eaLnBrk="1" hangingPunct="1">
              <a:buFontTx/>
              <a:buChar char="•"/>
            </a:pPr>
            <a:r>
              <a:rPr lang="en-AU" sz="1200" dirty="0" smtClean="0"/>
              <a:t>  Ground or strata control.</a:t>
            </a:r>
          </a:p>
          <a:p>
            <a:pPr eaLnBrk="1" hangingPunct="1">
              <a:buFontTx/>
              <a:buChar char="•"/>
            </a:pPr>
            <a:r>
              <a:rPr lang="en-AU" sz="1200" dirty="0" smtClean="0"/>
              <a:t>  Inundation and inrush.</a:t>
            </a:r>
          </a:p>
          <a:p>
            <a:pPr eaLnBrk="1" hangingPunct="1">
              <a:buFontTx/>
              <a:buChar char="•"/>
            </a:pPr>
            <a:r>
              <a:rPr lang="en-AU" sz="1200" dirty="0" smtClean="0"/>
              <a:t>  Mine shafts and winding operations.</a:t>
            </a:r>
          </a:p>
          <a:p>
            <a:pPr eaLnBrk="1" hangingPunct="1">
              <a:buFontTx/>
              <a:buChar char="•"/>
            </a:pPr>
            <a:r>
              <a:rPr lang="en-AU" sz="1200" dirty="0" smtClean="0"/>
              <a:t>  Roads and other vehicle operating areas and traffic management.</a:t>
            </a:r>
          </a:p>
          <a:p>
            <a:pPr eaLnBrk="1" hangingPunct="1">
              <a:buFontTx/>
              <a:buChar char="•"/>
            </a:pPr>
            <a:r>
              <a:rPr lang="en-AU" sz="1200" dirty="0" smtClean="0"/>
              <a:t>  Air quality, airborne dust and other airborne contaminants.</a:t>
            </a:r>
          </a:p>
          <a:p>
            <a:pPr eaLnBrk="1" hangingPunct="1">
              <a:buFontTx/>
              <a:buChar char="•"/>
            </a:pPr>
            <a:r>
              <a:rPr lang="en-AU" sz="1200" dirty="0" smtClean="0"/>
              <a:t>  Fire and explosion.</a:t>
            </a:r>
          </a:p>
          <a:p>
            <a:pPr eaLnBrk="1" hangingPunct="1">
              <a:buFontTx/>
              <a:buChar char="•"/>
            </a:pPr>
            <a:r>
              <a:rPr lang="en-AU" sz="1200" dirty="0" smtClean="0"/>
              <a:t>  Gas outbursts.</a:t>
            </a:r>
          </a:p>
          <a:p>
            <a:pPr eaLnBrk="1" hangingPunct="1">
              <a:buFontTx/>
              <a:buChar char="•"/>
            </a:pPr>
            <a:r>
              <a:rPr lang="en-AU" sz="1200" dirty="0" smtClean="0"/>
              <a:t>  Spontaneous combustion.</a:t>
            </a:r>
          </a:p>
          <a:p>
            <a:pPr eaLnBrk="1" hangingPunct="1">
              <a:buFontTx/>
              <a:buChar char="•"/>
            </a:pPr>
            <a:r>
              <a:rPr lang="en-AU" sz="1200" dirty="0" smtClean="0"/>
              <a:t>  Ionising radiation.</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33</a:t>
            </a:fld>
            <a:endParaRPr lang="en-AU">
              <a:solidFill>
                <a:prstClr val="black"/>
              </a:solidFill>
            </a:endParaRPr>
          </a:p>
        </p:txBody>
      </p:sp>
    </p:spTree>
    <p:extLst>
      <p:ext uri="{BB962C8B-B14F-4D97-AF65-F5344CB8AC3E}">
        <p14:creationId xmlns:p14="http://schemas.microsoft.com/office/powerpoint/2010/main" val="4047401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sz="1200" dirty="0" smtClean="0"/>
              <a:t>Here is the definition.</a:t>
            </a:r>
          </a:p>
          <a:p>
            <a:pPr eaLnBrk="1" hangingPunct="1"/>
            <a:endParaRPr lang="en-AU" sz="1200" dirty="0" smtClean="0"/>
          </a:p>
          <a:p>
            <a:pPr eaLnBrk="1" hangingPunct="1"/>
            <a:r>
              <a:rPr lang="en-AU" sz="1200" dirty="0" smtClean="0"/>
              <a:t>What does it really mean? What’s the difference between a</a:t>
            </a:r>
            <a:r>
              <a:rPr lang="en-AU" sz="1200" baseline="0" dirty="0" smtClean="0"/>
              <a:t> </a:t>
            </a:r>
            <a:r>
              <a:rPr lang="en-AU" sz="1200" dirty="0" smtClean="0"/>
              <a:t>PHMP and principal control plan</a:t>
            </a:r>
            <a:r>
              <a:rPr lang="en-AU" sz="1200" baseline="0" dirty="0" smtClean="0"/>
              <a:t> (</a:t>
            </a:r>
            <a:r>
              <a:rPr lang="en-AU" sz="1200" dirty="0" smtClean="0"/>
              <a:t>PCP)? </a:t>
            </a:r>
          </a:p>
          <a:p>
            <a:pPr eaLnBrk="1" hangingPunct="1"/>
            <a:r>
              <a:rPr lang="en-AU" sz="1200" dirty="0" smtClean="0"/>
              <a:t>The easiest way to explain is to look at what PCPs will be required for.</a:t>
            </a:r>
          </a:p>
          <a:p>
            <a:endParaRPr lang="en-AU" dirty="0" smtClean="0"/>
          </a:p>
          <a:p>
            <a:pPr eaLnBrk="1" hangingPunct="1"/>
            <a:r>
              <a:rPr lang="en-AU" sz="1200" dirty="0" smtClean="0"/>
              <a:t>A PCP must:</a:t>
            </a:r>
          </a:p>
          <a:p>
            <a:pPr eaLnBrk="1" hangingPunct="1">
              <a:buFontTx/>
              <a:buChar char="•"/>
            </a:pPr>
            <a:r>
              <a:rPr lang="en-AU" sz="1200" dirty="0" smtClean="0"/>
              <a:t> Cover life cycle of the particular plant, equipment, processes, procedures and practices relevant to the plan.</a:t>
            </a:r>
          </a:p>
          <a:p>
            <a:pPr eaLnBrk="1" hangingPunct="1">
              <a:buFontTx/>
              <a:buChar char="•"/>
            </a:pPr>
            <a:r>
              <a:rPr lang="en-AU" sz="1200" dirty="0" smtClean="0"/>
              <a:t> Be developed, implemented and periodically reviewed through consultation with a qualified and competent person, commensurate with the risks of the mining operation.</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3573683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35</a:t>
            </a:fld>
            <a:endParaRPr lang="en-AU">
              <a:solidFill>
                <a:prstClr val="black"/>
              </a:solidFill>
            </a:endParaRPr>
          </a:p>
        </p:txBody>
      </p:sp>
    </p:spTree>
    <p:extLst>
      <p:ext uri="{BB962C8B-B14F-4D97-AF65-F5344CB8AC3E}">
        <p14:creationId xmlns:p14="http://schemas.microsoft.com/office/powerpoint/2010/main" val="372959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three main petroleum Acts</a:t>
            </a:r>
            <a:r>
              <a:rPr lang="en-AU" baseline="0" dirty="0" smtClean="0"/>
              <a:t> will be retained, but safety provisions move to WHS (Resources) Bill. </a:t>
            </a:r>
          </a:p>
          <a:p>
            <a:pPr marL="171450" indent="-171450">
              <a:buFont typeface="Arial" panose="020B0604020202020204" pitchFamily="34" charset="0"/>
              <a:buChar char="•"/>
            </a:pPr>
            <a:r>
              <a:rPr lang="en-AU" baseline="0" dirty="0" smtClean="0"/>
              <a:t>Major hazard facilities (MHFs) provisions from the </a:t>
            </a:r>
            <a:r>
              <a:rPr lang="en-AU" i="1" baseline="0" dirty="0" smtClean="0"/>
              <a:t>Dangerous Goods Safety Act 2004 </a:t>
            </a:r>
            <a:r>
              <a:rPr lang="en-AU" baseline="0" dirty="0" smtClean="0"/>
              <a:t>and </a:t>
            </a:r>
            <a:r>
              <a:rPr lang="en-AU" i="1" baseline="0" dirty="0" smtClean="0"/>
              <a:t>Occupational Safety and Health Act 1984  </a:t>
            </a:r>
            <a:r>
              <a:rPr lang="en-AU" baseline="0" dirty="0" smtClean="0"/>
              <a:t>will be covered under the Bill. </a:t>
            </a:r>
            <a:endParaRPr lang="en-AU" dirty="0" smtClean="0"/>
          </a:p>
          <a:p>
            <a:pPr marL="171450" indent="-171450">
              <a:buFont typeface="Arial" panose="020B0604020202020204" pitchFamily="34" charset="0"/>
              <a:buChar char="•"/>
            </a:pPr>
            <a:r>
              <a:rPr lang="en-AU" dirty="0" smtClean="0"/>
              <a:t>Also</a:t>
            </a:r>
            <a:r>
              <a:rPr lang="en-AU" baseline="0" dirty="0" smtClean="0"/>
              <a:t>, 12 sets of safety regulations and 2 sets of cost recovery regulations are being consolidated into just 1 set of regulations.</a:t>
            </a:r>
          </a:p>
          <a:p>
            <a:pPr marL="171450" indent="-171450">
              <a:buFont typeface="Arial" panose="020B0604020202020204" pitchFamily="34" charset="0"/>
              <a:buChar char="•"/>
            </a:pPr>
            <a:r>
              <a:rPr lang="en-AU" baseline="0" dirty="0" smtClean="0"/>
              <a:t>Cost recovery models are unchanged, but a review will be undertaken later, with separate consultation. </a:t>
            </a:r>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36</a:t>
            </a:fld>
            <a:endParaRPr lang="en-AU" dirty="0">
              <a:solidFill>
                <a:prstClr val="black"/>
              </a:solidFill>
            </a:endParaRPr>
          </a:p>
        </p:txBody>
      </p:sp>
    </p:spTree>
    <p:extLst>
      <p:ext uri="{BB962C8B-B14F-4D97-AF65-F5344CB8AC3E}">
        <p14:creationId xmlns:p14="http://schemas.microsoft.com/office/powerpoint/2010/main" val="3559996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AU" dirty="0" smtClean="0"/>
              <a:t>Tight timeframe.</a:t>
            </a:r>
          </a:p>
          <a:p>
            <a:pPr marL="171450" indent="-171450">
              <a:buFont typeface="Arial" panose="020B0604020202020204" pitchFamily="34" charset="0"/>
              <a:buChar char="•"/>
            </a:pPr>
            <a:r>
              <a:rPr lang="en-AU" dirty="0" smtClean="0"/>
              <a:t>Public comment period ended</a:t>
            </a:r>
            <a:r>
              <a:rPr lang="en-AU" baseline="0" dirty="0" smtClean="0"/>
              <a:t> 14 August 2015. Responses are being analysed for the decision RIS.</a:t>
            </a:r>
          </a:p>
          <a:p>
            <a:pPr marL="171450" indent="-171450">
              <a:buFont typeface="Arial" panose="020B0604020202020204" pitchFamily="34" charset="0"/>
              <a:buChar char="•"/>
            </a:pPr>
            <a:r>
              <a:rPr lang="en-AU" baseline="0" dirty="0" smtClean="0"/>
              <a:t>Decision RIS will go to Minister for consideration. </a:t>
            </a:r>
          </a:p>
          <a:p>
            <a:pPr marL="171450" indent="-171450">
              <a:buFont typeface="Arial" panose="020B0604020202020204" pitchFamily="34" charset="0"/>
              <a:buChar char="•"/>
            </a:pPr>
            <a:r>
              <a:rPr lang="en-AU" dirty="0" smtClean="0"/>
              <a:t>Transitional arrangements to be developed in consultation with stakeholders. </a:t>
            </a:r>
          </a:p>
          <a:p>
            <a:pPr marL="171450" indent="-171450">
              <a:buFont typeface="Arial" panose="020B0604020202020204" pitchFamily="34" charset="0"/>
              <a:buChar char="•"/>
            </a:pPr>
            <a:r>
              <a:rPr lang="en-AU" dirty="0" smtClean="0"/>
              <a:t>P</a:t>
            </a:r>
            <a:r>
              <a:rPr lang="en-AU" baseline="0" dirty="0" smtClean="0"/>
              <a:t>ost-implementation,</a:t>
            </a:r>
            <a:r>
              <a:rPr lang="en-AU" dirty="0" smtClean="0"/>
              <a:t> the Department of Mines and Petroleum will focus on providing support and</a:t>
            </a:r>
            <a:r>
              <a:rPr lang="en-AU" baseline="0" dirty="0" smtClean="0"/>
              <a:t> guidance to operators.</a:t>
            </a:r>
            <a:endParaRPr lang="en-AU"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696" indent="-285652">
              <a:defRPr sz="2400">
                <a:solidFill>
                  <a:schemeClr val="tx1"/>
                </a:solidFill>
                <a:latin typeface="Arial" charset="0"/>
                <a:ea typeface="ＭＳ Ｐゴシック" pitchFamily="34" charset="-128"/>
              </a:defRPr>
            </a:lvl2pPr>
            <a:lvl3pPr marL="1142611" indent="-228522">
              <a:defRPr sz="2400">
                <a:solidFill>
                  <a:schemeClr val="tx1"/>
                </a:solidFill>
                <a:latin typeface="Arial" charset="0"/>
                <a:ea typeface="ＭＳ Ｐゴシック" pitchFamily="34" charset="-128"/>
              </a:defRPr>
            </a:lvl3pPr>
            <a:lvl4pPr marL="1599656" indent="-228522">
              <a:defRPr sz="2400">
                <a:solidFill>
                  <a:schemeClr val="tx1"/>
                </a:solidFill>
                <a:latin typeface="Arial" charset="0"/>
                <a:ea typeface="ＭＳ Ｐゴシック" pitchFamily="34" charset="-128"/>
              </a:defRPr>
            </a:lvl4pPr>
            <a:lvl5pPr marL="2056700" indent="-228522">
              <a:defRPr sz="2400">
                <a:solidFill>
                  <a:schemeClr val="tx1"/>
                </a:solidFill>
                <a:latin typeface="Arial" charset="0"/>
                <a:ea typeface="ＭＳ Ｐゴシック" pitchFamily="34" charset="-128"/>
              </a:defRPr>
            </a:lvl5pPr>
            <a:lvl6pPr marL="2513744" indent="-228522" eaLnBrk="0" fontAlgn="base" hangingPunct="0">
              <a:spcBef>
                <a:spcPct val="0"/>
              </a:spcBef>
              <a:spcAft>
                <a:spcPct val="0"/>
              </a:spcAft>
              <a:defRPr sz="2400">
                <a:solidFill>
                  <a:schemeClr val="tx1"/>
                </a:solidFill>
                <a:latin typeface="Arial" charset="0"/>
                <a:ea typeface="ＭＳ Ｐゴシック" pitchFamily="34" charset="-128"/>
              </a:defRPr>
            </a:lvl6pPr>
            <a:lvl7pPr marL="2970790" indent="-228522" eaLnBrk="0" fontAlgn="base" hangingPunct="0">
              <a:spcBef>
                <a:spcPct val="0"/>
              </a:spcBef>
              <a:spcAft>
                <a:spcPct val="0"/>
              </a:spcAft>
              <a:defRPr sz="2400">
                <a:solidFill>
                  <a:schemeClr val="tx1"/>
                </a:solidFill>
                <a:latin typeface="Arial" charset="0"/>
                <a:ea typeface="ＭＳ Ｐゴシック" pitchFamily="34" charset="-128"/>
              </a:defRPr>
            </a:lvl7pPr>
            <a:lvl8pPr marL="3427834" indent="-228522" eaLnBrk="0" fontAlgn="base" hangingPunct="0">
              <a:spcBef>
                <a:spcPct val="0"/>
              </a:spcBef>
              <a:spcAft>
                <a:spcPct val="0"/>
              </a:spcAft>
              <a:defRPr sz="2400">
                <a:solidFill>
                  <a:schemeClr val="tx1"/>
                </a:solidFill>
                <a:latin typeface="Arial" charset="0"/>
                <a:ea typeface="ＭＳ Ｐゴシック" pitchFamily="34" charset="-128"/>
              </a:defRPr>
            </a:lvl8pPr>
            <a:lvl9pPr marL="3884878" indent="-228522" eaLnBrk="0" fontAlgn="base" hangingPunct="0">
              <a:spcBef>
                <a:spcPct val="0"/>
              </a:spcBef>
              <a:spcAft>
                <a:spcPct val="0"/>
              </a:spcAft>
              <a:defRPr sz="2400">
                <a:solidFill>
                  <a:schemeClr val="tx1"/>
                </a:solidFill>
                <a:latin typeface="Arial" charset="0"/>
                <a:ea typeface="ＭＳ Ｐゴシック" pitchFamily="34" charset="-128"/>
              </a:defRPr>
            </a:lvl9pPr>
          </a:lstStyle>
          <a:p>
            <a:fld id="{8C31D093-B997-4E47-9F64-A0D89A4365C7}" type="slidenum">
              <a:rPr lang="en-AU" sz="1200">
                <a:solidFill>
                  <a:prstClr val="black"/>
                </a:solidFill>
              </a:rPr>
              <a:pPr/>
              <a:t>37</a:t>
            </a:fld>
            <a:endParaRPr lang="en-AU" sz="1200"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dirty="0" smtClean="0"/>
              <a:t>Mock-up regulations currently being drafted</a:t>
            </a:r>
            <a:r>
              <a:rPr lang="en-AU" baseline="0" dirty="0" smtClean="0"/>
              <a:t> – </a:t>
            </a:r>
            <a:r>
              <a:rPr lang="en-AU" dirty="0" smtClean="0"/>
              <a:t>copies </a:t>
            </a:r>
            <a:r>
              <a:rPr lang="en-AU" baseline="0" dirty="0" smtClean="0"/>
              <a:t>will be provided to the Ministerial Advisory Panel.</a:t>
            </a:r>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Stakeholder workshops will be held on specific issues from November 2015.</a:t>
            </a:r>
            <a:endParaRPr lang="en-AU" dirty="0" smtClean="0"/>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dirty="0" smtClean="0"/>
              <a:t>Regulations will be considerably modified from the model WHS Regulations,</a:t>
            </a:r>
            <a:r>
              <a:rPr lang="en-AU" baseline="0" dirty="0" smtClean="0"/>
              <a:t> with removal of excess prescription and unnecessary detail. </a:t>
            </a:r>
            <a:endParaRPr lang="en-AU"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696" indent="-285652">
              <a:defRPr sz="2400">
                <a:solidFill>
                  <a:schemeClr val="tx1"/>
                </a:solidFill>
                <a:latin typeface="Arial" charset="0"/>
                <a:ea typeface="ＭＳ Ｐゴシック" pitchFamily="34" charset="-128"/>
              </a:defRPr>
            </a:lvl2pPr>
            <a:lvl3pPr marL="1142611" indent="-228522">
              <a:defRPr sz="2400">
                <a:solidFill>
                  <a:schemeClr val="tx1"/>
                </a:solidFill>
                <a:latin typeface="Arial" charset="0"/>
                <a:ea typeface="ＭＳ Ｐゴシック" pitchFamily="34" charset="-128"/>
              </a:defRPr>
            </a:lvl3pPr>
            <a:lvl4pPr marL="1599656" indent="-228522">
              <a:defRPr sz="2400">
                <a:solidFill>
                  <a:schemeClr val="tx1"/>
                </a:solidFill>
                <a:latin typeface="Arial" charset="0"/>
                <a:ea typeface="ＭＳ Ｐゴシック" pitchFamily="34" charset="-128"/>
              </a:defRPr>
            </a:lvl4pPr>
            <a:lvl5pPr marL="2056700" indent="-228522">
              <a:defRPr sz="2400">
                <a:solidFill>
                  <a:schemeClr val="tx1"/>
                </a:solidFill>
                <a:latin typeface="Arial" charset="0"/>
                <a:ea typeface="ＭＳ Ｐゴシック" pitchFamily="34" charset="-128"/>
              </a:defRPr>
            </a:lvl5pPr>
            <a:lvl6pPr marL="2513744" indent="-228522" eaLnBrk="0" fontAlgn="base" hangingPunct="0">
              <a:spcBef>
                <a:spcPct val="0"/>
              </a:spcBef>
              <a:spcAft>
                <a:spcPct val="0"/>
              </a:spcAft>
              <a:defRPr sz="2400">
                <a:solidFill>
                  <a:schemeClr val="tx1"/>
                </a:solidFill>
                <a:latin typeface="Arial" charset="0"/>
                <a:ea typeface="ＭＳ Ｐゴシック" pitchFamily="34" charset="-128"/>
              </a:defRPr>
            </a:lvl6pPr>
            <a:lvl7pPr marL="2970790" indent="-228522" eaLnBrk="0" fontAlgn="base" hangingPunct="0">
              <a:spcBef>
                <a:spcPct val="0"/>
              </a:spcBef>
              <a:spcAft>
                <a:spcPct val="0"/>
              </a:spcAft>
              <a:defRPr sz="2400">
                <a:solidFill>
                  <a:schemeClr val="tx1"/>
                </a:solidFill>
                <a:latin typeface="Arial" charset="0"/>
                <a:ea typeface="ＭＳ Ｐゴシック" pitchFamily="34" charset="-128"/>
              </a:defRPr>
            </a:lvl7pPr>
            <a:lvl8pPr marL="3427834" indent="-228522" eaLnBrk="0" fontAlgn="base" hangingPunct="0">
              <a:spcBef>
                <a:spcPct val="0"/>
              </a:spcBef>
              <a:spcAft>
                <a:spcPct val="0"/>
              </a:spcAft>
              <a:defRPr sz="2400">
                <a:solidFill>
                  <a:schemeClr val="tx1"/>
                </a:solidFill>
                <a:latin typeface="Arial" charset="0"/>
                <a:ea typeface="ＭＳ Ｐゴシック" pitchFamily="34" charset="-128"/>
              </a:defRPr>
            </a:lvl8pPr>
            <a:lvl9pPr marL="3884878" indent="-228522" eaLnBrk="0" fontAlgn="base" hangingPunct="0">
              <a:spcBef>
                <a:spcPct val="0"/>
              </a:spcBef>
              <a:spcAft>
                <a:spcPct val="0"/>
              </a:spcAft>
              <a:defRPr sz="2400">
                <a:solidFill>
                  <a:schemeClr val="tx1"/>
                </a:solidFill>
                <a:latin typeface="Arial" charset="0"/>
                <a:ea typeface="ＭＳ Ｐゴシック" pitchFamily="34" charset="-128"/>
              </a:defRPr>
            </a:lvl9pPr>
          </a:lstStyle>
          <a:p>
            <a:fld id="{8C31D093-B997-4E47-9F64-A0D89A4365C7}" type="slidenum">
              <a:rPr lang="en-AU" sz="1200">
                <a:solidFill>
                  <a:prstClr val="black"/>
                </a:solidFill>
              </a:rPr>
              <a:pPr/>
              <a:t>38</a:t>
            </a:fld>
            <a:endParaRPr lang="en-AU" sz="1200"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Department of Mines and Petroleum (DMP) inspectors can request independent validation of infrastructure, plant or equipment. If anomalies are identified, approval may not be given by DMP.</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 PCBU is the legal entity operating a business or undertaking. A PCBU may be an individual person or an organisation conducting the business or undertaking.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 mining, this is currently the principal employer or contractor.</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 petroleum, MHFs and Dangerous Goods sites, this is currently the operator.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This is not a new position; the PCBU replaces and broadens the scope of ‘employer’.</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AA3EE8-C126-4AB6-89ED-536DD912EEDB}"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113954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Compliance is about following rules and standards.</a:t>
            </a:r>
          </a:p>
          <a:p>
            <a:endParaRPr lang="en-AU" dirty="0" smtClean="0"/>
          </a:p>
          <a:p>
            <a:r>
              <a:rPr lang="en-AU" dirty="0" smtClean="0"/>
              <a:t>If</a:t>
            </a:r>
            <a:r>
              <a:rPr lang="en-AU" baseline="0" dirty="0" smtClean="0"/>
              <a:t> your safety culture is only concerned with following rules then it is not a robust, enlightened or resilient safety culture (refer next slide).</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117150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1AAB3FD-9BF5-4E6B-8A77-34FDA6E5A862}" type="slidenum">
              <a:rPr lang="en-AU" sz="1200" smtClean="0">
                <a:solidFill>
                  <a:prstClr val="black"/>
                </a:solidFill>
              </a:rPr>
              <a:pPr/>
              <a:t>5</a:t>
            </a:fld>
            <a:endParaRPr lang="en-AU" sz="1200" smtClean="0">
              <a:solidFill>
                <a:prstClr val="black"/>
              </a:solidFill>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AU" sz="1100" dirty="0" smtClean="0"/>
              <a:t>What do we mean by supporting positive cultural change?</a:t>
            </a:r>
          </a:p>
          <a:p>
            <a:pPr>
              <a:spcBef>
                <a:spcPct val="0"/>
              </a:spcBef>
            </a:pPr>
            <a:endParaRPr lang="en-AU" sz="1100" dirty="0" smtClean="0"/>
          </a:p>
          <a:p>
            <a:pPr>
              <a:spcBef>
                <a:spcPct val="0"/>
              </a:spcBef>
            </a:pPr>
            <a:r>
              <a:rPr lang="en-AU" sz="1100" dirty="0" smtClean="0"/>
              <a:t>Here is the safety reform spectrum, which is available from the Department’s</a:t>
            </a:r>
            <a:r>
              <a:rPr lang="en-AU" sz="1100" baseline="0" dirty="0" smtClean="0"/>
              <a:t> </a:t>
            </a:r>
            <a:r>
              <a:rPr lang="en-AU" sz="1100" dirty="0" smtClean="0"/>
              <a:t>website. It lists the attributes of different organisations – starting with the most prone to failure on the left and moving across in increasing levels of trust and system development. The row across the bottom shows the ways in which regulators tend to vary their strategies to deal with these types of organisations.</a:t>
            </a:r>
          </a:p>
          <a:p>
            <a:pPr>
              <a:spcBef>
                <a:spcPct val="0"/>
              </a:spcBef>
            </a:pPr>
            <a:endParaRPr lang="en-AU" sz="1100" dirty="0" smtClean="0"/>
          </a:p>
          <a:p>
            <a:pPr>
              <a:spcBef>
                <a:spcPct val="0"/>
              </a:spcBef>
            </a:pPr>
            <a:r>
              <a:rPr lang="en-AU" sz="1100" dirty="0" smtClean="0"/>
              <a:t>Clearly, all operations should aspire to be RESILIENT.</a:t>
            </a:r>
          </a:p>
          <a:p>
            <a:pPr>
              <a:spcBef>
                <a:spcPct val="0"/>
              </a:spcBef>
            </a:pPr>
            <a:endParaRPr lang="en-AU" sz="1100" dirty="0" smtClean="0"/>
          </a:p>
          <a:p>
            <a:pPr marL="171450" indent="-171450">
              <a:buFont typeface="Arial" panose="020B0604020202020204" pitchFamily="34" charset="0"/>
              <a:buChar char="•"/>
            </a:pPr>
            <a:r>
              <a:rPr lang="en-AU" sz="1100" dirty="0" smtClean="0"/>
              <a:t>To</a:t>
            </a:r>
            <a:r>
              <a:rPr lang="en-AU" sz="1100" baseline="0" dirty="0" smtClean="0"/>
              <a:t> </a:t>
            </a:r>
            <a:r>
              <a:rPr lang="en-AU" sz="1100" b="1" baseline="0" dirty="0" smtClean="0"/>
              <a:t>strive for resilience of systems </a:t>
            </a:r>
            <a:r>
              <a:rPr lang="en-AU" sz="1100" baseline="0" dirty="0" smtClean="0"/>
              <a:t>you must be able to take a hit and recover (e.g. receive negative feedback and react proactively).</a:t>
            </a:r>
            <a:endParaRPr lang="en-AU" sz="1100" dirty="0" smtClean="0"/>
          </a:p>
          <a:p>
            <a:pPr marL="171450" indent="-171450">
              <a:buFont typeface="Arial" panose="020B0604020202020204" pitchFamily="34" charset="0"/>
              <a:buChar char="•"/>
            </a:pPr>
            <a:r>
              <a:rPr lang="en-AU" sz="1100" b="1" baseline="0" dirty="0" smtClean="0"/>
              <a:t>Reform rather than repair</a:t>
            </a:r>
            <a:r>
              <a:rPr lang="en-AU" sz="1100" baseline="0" dirty="0" smtClean="0"/>
              <a:t>. If something goes wrong, or there is a near miss, take the opportunity to really address the issues using the hierarchy of control rather than do a “quick fix”.</a:t>
            </a:r>
          </a:p>
          <a:p>
            <a:pPr marL="171450" indent="-171450">
              <a:buFont typeface="Arial" panose="020B0604020202020204" pitchFamily="34" charset="0"/>
              <a:buChar char="•"/>
            </a:pPr>
            <a:r>
              <a:rPr lang="en-AU" sz="1100" b="1" baseline="0" dirty="0" smtClean="0"/>
              <a:t>Responsibility shared</a:t>
            </a:r>
            <a:r>
              <a:rPr lang="en-AU" sz="1100" baseline="0" dirty="0" smtClean="0"/>
              <a:t>. </a:t>
            </a:r>
            <a:r>
              <a:rPr lang="en-AU" sz="1100" dirty="0" smtClean="0"/>
              <a:t>E</a:t>
            </a:r>
            <a:r>
              <a:rPr lang="en-AU" sz="1100" baseline="0" dirty="0" smtClean="0"/>
              <a:t>very employee on the mine is responsible for safety not just safety representatives, safety advisors and management.</a:t>
            </a:r>
          </a:p>
          <a:p>
            <a:pPr marL="171450" indent="-171450">
              <a:buFont typeface="Arial" panose="020B0604020202020204" pitchFamily="34" charset="0"/>
              <a:buChar char="•"/>
            </a:pPr>
            <a:r>
              <a:rPr lang="en-AU" sz="1100" b="1" baseline="0" dirty="0" smtClean="0"/>
              <a:t>Seek new ideas</a:t>
            </a:r>
            <a:r>
              <a:rPr lang="en-AU" sz="1100" baseline="0" dirty="0" smtClean="0"/>
              <a:t>. Is there a better way of doing what we are doing?</a:t>
            </a:r>
          </a:p>
          <a:p>
            <a:pPr marL="171450" indent="-171450">
              <a:buFont typeface="Arial" panose="020B0604020202020204" pitchFamily="34" charset="0"/>
              <a:buChar char="•"/>
            </a:pPr>
            <a:r>
              <a:rPr lang="en-AU" sz="1100" b="1" baseline="0" dirty="0" smtClean="0"/>
              <a:t>Messengers rewarded </a:t>
            </a:r>
            <a:r>
              <a:rPr lang="en-AU" sz="1100" baseline="0" dirty="0" smtClean="0"/>
              <a:t>with positive feedback and recognition.</a:t>
            </a:r>
          </a:p>
          <a:p>
            <a:pPr marL="171450" indent="-171450">
              <a:buFont typeface="Arial" panose="020B0604020202020204" pitchFamily="34" charset="0"/>
              <a:buChar char="•"/>
            </a:pPr>
            <a:r>
              <a:rPr lang="en-AU" sz="1100" b="1" baseline="0" dirty="0" smtClean="0"/>
              <a:t>Proactive as well as reactive</a:t>
            </a:r>
            <a:r>
              <a:rPr lang="en-AU" sz="1100" baseline="0" dirty="0" smtClean="0"/>
              <a:t>. Use audit findings</a:t>
            </a:r>
            <a:r>
              <a:rPr lang="en-AU" sz="1100" dirty="0" smtClean="0"/>
              <a:t> and </a:t>
            </a:r>
            <a:r>
              <a:rPr lang="en-AU" sz="1100" baseline="0" dirty="0" smtClean="0"/>
              <a:t>consult with the workforce to proactively deal with hazards prior to an event.</a:t>
            </a:r>
          </a:p>
          <a:p>
            <a:pPr marL="171450" indent="-171450">
              <a:buFont typeface="Arial" panose="020B0604020202020204" pitchFamily="34" charset="0"/>
              <a:buChar char="•"/>
            </a:pPr>
            <a:r>
              <a:rPr lang="en-AU" sz="1100" b="1" baseline="0" dirty="0" smtClean="0"/>
              <a:t>Failures prompt far reaching inquiries</a:t>
            </a:r>
            <a:r>
              <a:rPr lang="en-AU" sz="1100" baseline="0" dirty="0" smtClean="0"/>
              <a:t> and do not just blame the operator. What can we do as an organisation?</a:t>
            </a:r>
          </a:p>
          <a:p>
            <a:pPr marL="171450" indent="-171450">
              <a:buFont typeface="Arial" panose="020B0604020202020204" pitchFamily="34" charset="0"/>
              <a:buChar char="•"/>
            </a:pPr>
            <a:r>
              <a:rPr lang="en-AU" sz="1100" b="1" baseline="0" dirty="0" smtClean="0"/>
              <a:t>Flexibility of operation</a:t>
            </a:r>
            <a:r>
              <a:rPr lang="en-AU" sz="1100" baseline="0" dirty="0" smtClean="0"/>
              <a:t> to overcome and resolve issues and deal with change.</a:t>
            </a:r>
          </a:p>
          <a:p>
            <a:pPr marL="171450" indent="-171450">
              <a:buFont typeface="Arial" panose="020B0604020202020204" pitchFamily="34" charset="0"/>
              <a:buChar char="•"/>
            </a:pPr>
            <a:r>
              <a:rPr lang="en-AU" sz="1100" b="1" baseline="0" dirty="0" smtClean="0"/>
              <a:t>Consistent mindset, maintain a state of awareness</a:t>
            </a:r>
            <a:r>
              <a:rPr lang="en-AU" sz="1100" baseline="0" dirty="0" smtClean="0"/>
              <a:t>. Celebrate success and do not rest on your achievements.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404066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7</a:t>
            </a:fld>
            <a:endParaRPr lang="en-AU"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dirty="0" smtClean="0"/>
              <a:t>Section 23 of the </a:t>
            </a:r>
            <a:r>
              <a:rPr lang="en-AU" i="1" dirty="0" smtClean="0"/>
              <a:t>Mines Safety and Inspection Act 1994 </a:t>
            </a:r>
            <a:r>
              <a:rPr lang="en-AU" i="0" dirty="0" smtClean="0"/>
              <a:t> (</a:t>
            </a:r>
            <a:r>
              <a:rPr lang="en-AU" dirty="0" smtClean="0"/>
              <a:t>MSIA) contains the requirements for mine record book entries.</a:t>
            </a:r>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8</a:t>
            </a:fld>
            <a:endParaRPr lang="en-AU"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r>
              <a:rPr lang="en-AU" dirty="0" smtClean="0"/>
              <a:t>Sections 30,</a:t>
            </a:r>
            <a:r>
              <a:rPr lang="en-AU" baseline="0" dirty="0" smtClean="0"/>
              <a:t> </a:t>
            </a:r>
            <a:r>
              <a:rPr lang="en-AU" dirty="0" smtClean="0"/>
              <a:t>31, 31A and 31AA of the MSIA contain the requirements for improvement notices.</a:t>
            </a:r>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9</a:t>
            </a:fld>
            <a:endParaRPr lang="en-A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79104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82111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39510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31949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273795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2500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97663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36159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350581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84062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395674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15214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89892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6475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27423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323850" y="2036763"/>
            <a:ext cx="8820150" cy="4495800"/>
          </a:xfrm>
        </p:spPr>
        <p:txBody>
          <a:bodyPr/>
          <a:lstStyle/>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56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t>Hierarchy of </a:t>
            </a:r>
            <a:r>
              <a:rPr lang="en-AU" dirty="0" smtClean="0"/>
              <a:t>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r>
              <a:rPr lang="en-AU" sz="1600" dirty="0">
                <a:cs typeface="+mn-cs"/>
              </a:rPr>
              <a:t>Prohibition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Improvement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Record </a:t>
            </a:r>
            <a:r>
              <a:rPr lang="en-AU" sz="1600" dirty="0" smtClean="0">
                <a:cs typeface="+mn-cs"/>
              </a:rPr>
              <a:t>book entries</a:t>
            </a: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10</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17369">
            <a:off x="3413182" y="2984918"/>
            <a:ext cx="1841798" cy="27125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6460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t>Hierarchy of </a:t>
            </a:r>
            <a:r>
              <a:rPr lang="en-AU" dirty="0" smtClean="0"/>
              <a:t>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r>
              <a:rPr lang="en-AU" sz="1600" dirty="0"/>
              <a:t>S</a:t>
            </a:r>
            <a:r>
              <a:rPr lang="en-AU" sz="1600" dirty="0" smtClean="0"/>
              <a:t>ection </a:t>
            </a:r>
            <a:r>
              <a:rPr lang="en-AU" sz="1600" dirty="0" smtClean="0">
                <a:cs typeface="+mn-cs"/>
              </a:rPr>
              <a:t>45 report</a:t>
            </a:r>
          </a:p>
          <a:p>
            <a:pPr algn="r">
              <a:buFontTx/>
              <a:buNone/>
              <a:defRPr/>
            </a:pPr>
            <a:endParaRPr lang="en-AU" sz="1600" dirty="0">
              <a:cs typeface="+mn-cs"/>
            </a:endParaRPr>
          </a:p>
          <a:p>
            <a:pPr algn="r">
              <a:buFontTx/>
              <a:buNone/>
              <a:defRPr/>
            </a:pPr>
            <a:r>
              <a:rPr lang="en-AU" sz="1600" dirty="0">
                <a:cs typeface="+mn-cs"/>
              </a:rPr>
              <a:t>Prohibition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Improvement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Record </a:t>
            </a:r>
            <a:r>
              <a:rPr lang="en-AU" sz="1600" dirty="0" smtClean="0">
                <a:cs typeface="+mn-cs"/>
              </a:rPr>
              <a:t>book entries</a:t>
            </a: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11</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spTree>
    <p:extLst>
      <p:ext uri="{BB962C8B-B14F-4D97-AF65-F5344CB8AC3E}">
        <p14:creationId xmlns:p14="http://schemas.microsoft.com/office/powerpoint/2010/main" val="2219312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Section 45</a:t>
            </a:r>
            <a:endParaRPr lang="en-AU" dirty="0"/>
          </a:p>
        </p:txBody>
      </p:sp>
      <p:sp>
        <p:nvSpPr>
          <p:cNvPr id="3" name="Content Placeholder 2"/>
          <p:cNvSpPr>
            <a:spLocks noGrp="1"/>
          </p:cNvSpPr>
          <p:nvPr>
            <p:ph idx="1"/>
          </p:nvPr>
        </p:nvSpPr>
        <p:spPr>
          <a:xfrm>
            <a:off x="107504" y="1412776"/>
            <a:ext cx="8928992" cy="5040560"/>
          </a:xfrm>
          <a:solidFill>
            <a:schemeClr val="bg1"/>
          </a:solidFill>
        </p:spPr>
        <p:txBody>
          <a:bodyPr/>
          <a:lstStyle/>
          <a:p>
            <a:pPr marL="0" indent="0">
              <a:buNone/>
            </a:pPr>
            <a:r>
              <a:rPr lang="en-AU" sz="1800" b="1" dirty="0"/>
              <a:t>45.	State mining engineer may require independent study at mine</a:t>
            </a:r>
          </a:p>
          <a:p>
            <a:pPr marL="0" indent="0">
              <a:buNone/>
            </a:pPr>
            <a:r>
              <a:rPr lang="en-AU" sz="1800" dirty="0" smtClean="0"/>
              <a:t>(</a:t>
            </a:r>
            <a:r>
              <a:rPr lang="en-AU" sz="1800" dirty="0"/>
              <a:t>1)	If at any time the State mining engineer so requires by notice in writing, the principal employer or the manager of a mine must, without delay, procure and provide to the State mining engineer, at the principal employer’s expense, an independent study —</a:t>
            </a:r>
          </a:p>
          <a:p>
            <a:pPr marL="0" indent="0">
              <a:buNone/>
            </a:pPr>
            <a:r>
              <a:rPr lang="en-AU" sz="1800" dirty="0" smtClean="0"/>
              <a:t>(</a:t>
            </a:r>
            <a:r>
              <a:rPr lang="en-AU" sz="1800" dirty="0"/>
              <a:t>a)	concerning safety and health at the mine, generally or in </a:t>
            </a:r>
            <a:r>
              <a:rPr lang="en-AU" sz="1800" dirty="0" smtClean="0"/>
              <a:t>some particular </a:t>
            </a:r>
            <a:r>
              <a:rPr lang="en-AU" sz="1800" dirty="0"/>
              <a:t>respect specified by the State mining engineer, or </a:t>
            </a:r>
            <a:r>
              <a:rPr lang="en-AU" sz="1800" dirty="0" smtClean="0"/>
              <a:t>safety </a:t>
            </a:r>
            <a:r>
              <a:rPr lang="en-AU" sz="1800" dirty="0"/>
              <a:t>of all or some specified part of the mine’s plant, buildings, </a:t>
            </a:r>
            <a:r>
              <a:rPr lang="en-AU" sz="1800" dirty="0" smtClean="0"/>
              <a:t>operations</a:t>
            </a:r>
            <a:r>
              <a:rPr lang="en-AU" sz="1800" dirty="0"/>
              <a:t>, or structures; or</a:t>
            </a:r>
          </a:p>
          <a:p>
            <a:pPr marL="0" indent="0">
              <a:buNone/>
            </a:pPr>
            <a:r>
              <a:rPr lang="en-AU" sz="1800" dirty="0" smtClean="0"/>
              <a:t>(</a:t>
            </a:r>
            <a:r>
              <a:rPr lang="en-AU" sz="1800" dirty="0"/>
              <a:t>b)	with respect to an accident or a dangerous occurrence at the </a:t>
            </a:r>
            <a:r>
              <a:rPr lang="en-AU" sz="1800" dirty="0" smtClean="0"/>
              <a:t>			mine </a:t>
            </a:r>
            <a:r>
              <a:rPr lang="en-AU" sz="1800" dirty="0"/>
              <a:t>that an inspector is investigating.</a:t>
            </a:r>
          </a:p>
          <a:p>
            <a:pPr marL="0" indent="0">
              <a:buNone/>
            </a:pPr>
            <a:r>
              <a:rPr lang="en-AU" sz="1800" dirty="0" smtClean="0"/>
              <a:t>(</a:t>
            </a:r>
            <a:r>
              <a:rPr lang="en-AU" sz="1800" dirty="0"/>
              <a:t>2)	The State mining engineer must state in any notice referred to in subsection (1) the reasons why the independent study is required.</a:t>
            </a:r>
          </a:p>
          <a:p>
            <a:pPr marL="0" indent="0">
              <a:buNone/>
            </a:pPr>
            <a:r>
              <a:rPr lang="en-AU" sz="1800" dirty="0" smtClean="0"/>
              <a:t>(</a:t>
            </a:r>
            <a:r>
              <a:rPr lang="en-AU" sz="1800" dirty="0"/>
              <a:t>3)	An independent study required under this section must be prepared by a professionally qualified engineer or some other qualified professional person who is approved for the purpose by the State mining engineer.</a:t>
            </a:r>
          </a:p>
          <a:p>
            <a:pPr marL="0" indent="0">
              <a:buNone/>
            </a:pPr>
            <a:r>
              <a:rPr lang="en-AU" sz="1800" dirty="0" smtClean="0"/>
              <a:t>(</a:t>
            </a:r>
            <a:r>
              <a:rPr lang="en-AU" sz="1800" dirty="0"/>
              <a:t>4)	A principal employer or manager who contravenes subsection (1) commits an offence.</a:t>
            </a:r>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3070188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t>Hierarchy of </a:t>
            </a:r>
            <a:r>
              <a:rPr lang="en-AU" dirty="0" smtClean="0"/>
              <a:t>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smtClean="0">
              <a:cs typeface="+mn-cs"/>
            </a:endParaRPr>
          </a:p>
          <a:p>
            <a:pPr algn="r">
              <a:buFontTx/>
              <a:buNone/>
              <a:defRPr/>
            </a:pPr>
            <a:r>
              <a:rPr lang="en-AU" sz="1600" dirty="0" smtClean="0">
                <a:cs typeface="+mn-cs"/>
              </a:rPr>
              <a:t>Prosecution </a:t>
            </a:r>
            <a:r>
              <a:rPr lang="en-AU" sz="1600" dirty="0">
                <a:cs typeface="+mn-cs"/>
              </a:rPr>
              <a:t>(Act or </a:t>
            </a:r>
            <a:r>
              <a:rPr lang="en-AU" sz="1600" dirty="0" smtClean="0">
                <a:cs typeface="+mn-cs"/>
              </a:rPr>
              <a:t>regulations)</a:t>
            </a: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r>
              <a:rPr lang="en-AU" sz="1600" dirty="0"/>
              <a:t>S</a:t>
            </a:r>
            <a:r>
              <a:rPr lang="en-AU" sz="1600" dirty="0" smtClean="0"/>
              <a:t>ection </a:t>
            </a:r>
            <a:r>
              <a:rPr lang="en-AU" sz="1600" dirty="0" smtClean="0">
                <a:cs typeface="+mn-cs"/>
              </a:rPr>
              <a:t>45 </a:t>
            </a:r>
            <a:r>
              <a:rPr lang="en-AU" sz="1600" dirty="0">
                <a:cs typeface="+mn-cs"/>
              </a:rPr>
              <a:t>report </a:t>
            </a:r>
            <a:endParaRPr lang="en-AU" sz="1600" dirty="0" smtClean="0">
              <a:cs typeface="+mn-cs"/>
            </a:endParaRPr>
          </a:p>
          <a:p>
            <a:pPr algn="r">
              <a:buFontTx/>
              <a:buNone/>
              <a:defRPr/>
            </a:pPr>
            <a:endParaRPr lang="en-AU" sz="1600" dirty="0">
              <a:cs typeface="+mn-cs"/>
            </a:endParaRPr>
          </a:p>
          <a:p>
            <a:pPr algn="r">
              <a:buFontTx/>
              <a:buNone/>
              <a:defRPr/>
            </a:pPr>
            <a:r>
              <a:rPr lang="en-AU" sz="1600" dirty="0">
                <a:cs typeface="+mn-cs"/>
              </a:rPr>
              <a:t>Prohibition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Improvement </a:t>
            </a:r>
            <a:r>
              <a:rPr lang="en-AU" sz="1600" dirty="0" smtClean="0">
                <a:cs typeface="+mn-cs"/>
              </a:rPr>
              <a:t>notices</a:t>
            </a:r>
          </a:p>
          <a:p>
            <a:pPr algn="r">
              <a:buFontTx/>
              <a:buNone/>
              <a:defRPr/>
            </a:pPr>
            <a:endParaRPr lang="en-AU" sz="1600" dirty="0">
              <a:cs typeface="+mn-cs"/>
            </a:endParaRPr>
          </a:p>
          <a:p>
            <a:pPr algn="r">
              <a:buFontTx/>
              <a:buNone/>
              <a:defRPr/>
            </a:pPr>
            <a:r>
              <a:rPr lang="en-AU" sz="1600" dirty="0">
                <a:cs typeface="+mn-cs"/>
              </a:rPr>
              <a:t>Record </a:t>
            </a:r>
            <a:r>
              <a:rPr lang="en-AU" sz="1600" dirty="0" smtClean="0">
                <a:cs typeface="+mn-cs"/>
              </a:rPr>
              <a:t>book entries</a:t>
            </a: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13</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Neil.WOODWARD\iStock_000007930852_Illustration Ju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333482"/>
            <a:ext cx="1512168" cy="2225080"/>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spTree>
    <p:extLst>
      <p:ext uri="{BB962C8B-B14F-4D97-AF65-F5344CB8AC3E}">
        <p14:creationId xmlns:p14="http://schemas.microsoft.com/office/powerpoint/2010/main" val="10130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Retrospectivity</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
        <p:nvSpPr>
          <p:cNvPr id="5" name="Content Placeholder 4"/>
          <p:cNvSpPr>
            <a:spLocks noGrp="1"/>
          </p:cNvSpPr>
          <p:nvPr>
            <p:ph idx="1"/>
          </p:nvPr>
        </p:nvSpPr>
        <p:spPr>
          <a:xfrm>
            <a:off x="685800" y="1600200"/>
            <a:ext cx="7918648" cy="4495800"/>
          </a:xfrm>
        </p:spPr>
        <p:txBody>
          <a:bodyPr/>
          <a:lstStyle/>
          <a:p>
            <a:r>
              <a:rPr lang="en-AU" dirty="0"/>
              <a:t>Issue of retrospectivity is a frequently asked question.</a:t>
            </a:r>
          </a:p>
          <a:p>
            <a:endParaRPr lang="en-AU" sz="1000" dirty="0"/>
          </a:p>
          <a:p>
            <a:r>
              <a:rPr lang="en-AU" dirty="0"/>
              <a:t>Requirements of current legislation or Australian Standards cannot be enforced retrospectively on old plant that was manufactured before the legislation or standard came into effect.</a:t>
            </a:r>
          </a:p>
          <a:p>
            <a:endParaRPr lang="en-AU" sz="1000" dirty="0"/>
          </a:p>
          <a:p>
            <a:r>
              <a:rPr lang="en-AU" dirty="0"/>
              <a:t>However, duty of care obligations </a:t>
            </a:r>
            <a:r>
              <a:rPr lang="en-AU" dirty="0" smtClean="0"/>
              <a:t>(MSIA ss. </a:t>
            </a:r>
            <a:r>
              <a:rPr lang="en-AU" dirty="0"/>
              <a:t>9 and </a:t>
            </a:r>
            <a:r>
              <a:rPr lang="en-AU" dirty="0" smtClean="0"/>
              <a:t>14) </a:t>
            </a:r>
            <a:r>
              <a:rPr lang="en-AU" dirty="0"/>
              <a:t>apply to all plant, regardless of age.</a:t>
            </a:r>
          </a:p>
          <a:p>
            <a:pPr marL="0" indent="0">
              <a:buNone/>
            </a:pPr>
            <a:endParaRPr lang="en-AU" sz="800" dirty="0"/>
          </a:p>
          <a:p>
            <a:pPr marL="0" indent="0" algn="ctr">
              <a:buNone/>
            </a:pPr>
            <a:r>
              <a:rPr lang="en-AU" dirty="0">
                <a:solidFill>
                  <a:srgbClr val="CF5E31"/>
                </a:solidFill>
              </a:rPr>
              <a:t>If older plant designed to superseded standards has a lower standard of safety than more modern practicable solutions then you have a duty of care to address this.</a:t>
            </a:r>
          </a:p>
          <a:p>
            <a:endParaRPr lang="en-AU" dirty="0"/>
          </a:p>
        </p:txBody>
      </p:sp>
    </p:spTree>
    <p:extLst>
      <p:ext uri="{BB962C8B-B14F-4D97-AF65-F5344CB8AC3E}">
        <p14:creationId xmlns:p14="http://schemas.microsoft.com/office/powerpoint/2010/main" val="417042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plant</a:t>
            </a:r>
            <a:endParaRPr lang="en-AU" dirty="0"/>
          </a:p>
        </p:txBody>
      </p:sp>
      <p:sp>
        <p:nvSpPr>
          <p:cNvPr id="3" name="Content Placeholder 2"/>
          <p:cNvSpPr>
            <a:spLocks noGrp="1"/>
          </p:cNvSpPr>
          <p:nvPr>
            <p:ph idx="1"/>
          </p:nvPr>
        </p:nvSpPr>
        <p:spPr>
          <a:xfrm>
            <a:off x="685800" y="1340768"/>
            <a:ext cx="8350696" cy="4755232"/>
          </a:xfrm>
        </p:spPr>
        <p:txBody>
          <a:bodyPr/>
          <a:lstStyle/>
          <a:p>
            <a:pPr marL="0" indent="0">
              <a:buNone/>
            </a:pPr>
            <a:r>
              <a:rPr lang="en-AU" dirty="0" smtClean="0"/>
              <a:t>In general, plant at a mine can be divided into following broad groups:</a:t>
            </a:r>
          </a:p>
          <a:p>
            <a:pPr marL="0" indent="0">
              <a:buNone/>
            </a:pPr>
            <a:endParaRPr lang="en-AU" sz="1000" dirty="0"/>
          </a:p>
          <a:p>
            <a:r>
              <a:rPr lang="en-AU" dirty="0" smtClean="0"/>
              <a:t>Classified plant (registered and unregistered)</a:t>
            </a:r>
          </a:p>
          <a:p>
            <a:r>
              <a:rPr lang="en-AU" dirty="0" smtClean="0"/>
              <a:t>‘Duty of care’ type plant</a:t>
            </a:r>
          </a:p>
          <a:p>
            <a:r>
              <a:rPr lang="en-AU" dirty="0" smtClean="0"/>
              <a:t>Mine winders and shaft-sinking equipment</a:t>
            </a:r>
          </a:p>
          <a:p>
            <a:r>
              <a:rPr lang="en-AU" dirty="0" smtClean="0"/>
              <a:t>Dredges</a:t>
            </a:r>
          </a:p>
          <a:p>
            <a:pPr marL="0" indent="0">
              <a:buNone/>
            </a:pPr>
            <a:endParaRPr lang="en-AU" sz="1000" dirty="0" smtClean="0"/>
          </a:p>
          <a:p>
            <a:pPr marL="0" indent="0">
              <a:buNone/>
            </a:pPr>
            <a:r>
              <a:rPr lang="en-AU" dirty="0" smtClean="0"/>
              <a:t>Fixed plant structures and most rail-mounted structures are regulated as ‘duty of care’ type plant unless they are part of a crane, hoist, lift or a winding system</a:t>
            </a:r>
          </a:p>
          <a:p>
            <a:pPr marL="0" indent="0">
              <a:buNone/>
            </a:pPr>
            <a:r>
              <a:rPr lang="en-AU" dirty="0" smtClean="0"/>
              <a:t>All cranes, hoists and lifts are classified plant </a:t>
            </a:r>
            <a:r>
              <a:rPr lang="en-AU" dirty="0" smtClean="0">
                <a:latin typeface="Arial"/>
                <a:cs typeface="Arial"/>
              </a:rPr>
              <a:t>‒</a:t>
            </a:r>
            <a:r>
              <a:rPr lang="en-AU" dirty="0" smtClean="0"/>
              <a:t> certain types and sizes require registration</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Tree>
    <p:extLst>
      <p:ext uri="{BB962C8B-B14F-4D97-AF65-F5344CB8AC3E}">
        <p14:creationId xmlns:p14="http://schemas.microsoft.com/office/powerpoint/2010/main" val="343890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Definition of plant</a:t>
            </a:r>
          </a:p>
        </p:txBody>
      </p:sp>
      <p:sp>
        <p:nvSpPr>
          <p:cNvPr id="3" name="Content Placeholder 2"/>
          <p:cNvSpPr>
            <a:spLocks noGrp="1"/>
          </p:cNvSpPr>
          <p:nvPr>
            <p:ph idx="1"/>
          </p:nvPr>
        </p:nvSpPr>
        <p:spPr>
          <a:xfrm>
            <a:off x="685800" y="1412776"/>
            <a:ext cx="8062664" cy="4683224"/>
          </a:xfrm>
        </p:spPr>
        <p:txBody>
          <a:bodyPr/>
          <a:lstStyle/>
          <a:p>
            <a:pPr marL="0" indent="0">
              <a:buNone/>
            </a:pPr>
            <a:r>
              <a:rPr lang="en-AU" dirty="0" smtClean="0"/>
              <a:t>Definition of </a:t>
            </a:r>
            <a:r>
              <a:rPr lang="en-AU" dirty="0" smtClean="0">
                <a:solidFill>
                  <a:srgbClr val="CF5E31"/>
                </a:solidFill>
              </a:rPr>
              <a:t>plant</a:t>
            </a:r>
            <a:r>
              <a:rPr lang="en-AU" dirty="0" smtClean="0"/>
              <a:t> in MSIA section 4:</a:t>
            </a:r>
            <a:endParaRPr lang="en-AU" dirty="0"/>
          </a:p>
          <a:p>
            <a:pPr marL="0" indent="0">
              <a:buNone/>
            </a:pPr>
            <a:endParaRPr lang="en-AU" sz="800" dirty="0"/>
          </a:p>
          <a:p>
            <a:pPr marL="0" indent="0">
              <a:buNone/>
            </a:pPr>
            <a:r>
              <a:rPr lang="en-AU" i="1" dirty="0"/>
              <a:t>“ </a:t>
            </a:r>
            <a:r>
              <a:rPr lang="en-AU" i="1" dirty="0">
                <a:solidFill>
                  <a:srgbClr val="CF5E31"/>
                </a:solidFill>
              </a:rPr>
              <a:t>plant</a:t>
            </a:r>
            <a:r>
              <a:rPr lang="en-AU" i="1" dirty="0"/>
              <a:t> includes machinery, equipment, appliance, implement, or tool and any component or fitting of, </a:t>
            </a:r>
            <a:r>
              <a:rPr lang="en-AU" i="1" dirty="0">
                <a:solidFill>
                  <a:srgbClr val="CF5E31"/>
                </a:solidFill>
              </a:rPr>
              <a:t>or accessory to, any such article</a:t>
            </a:r>
            <a:r>
              <a:rPr lang="en-AU" i="1" dirty="0"/>
              <a:t>”</a:t>
            </a:r>
          </a:p>
          <a:p>
            <a:pPr marL="0" indent="0">
              <a:buNone/>
            </a:pPr>
            <a:endParaRPr lang="en-AU" sz="800" u="sng" dirty="0" smtClean="0"/>
          </a:p>
          <a:p>
            <a:pPr marL="0" indent="0">
              <a:buNone/>
            </a:pPr>
            <a:r>
              <a:rPr lang="en-AU" dirty="0" smtClean="0"/>
              <a:t>For the purposes of the Mines Safety Act, all load supporting structures are part of </a:t>
            </a:r>
            <a:r>
              <a:rPr lang="en-AU" dirty="0" smtClean="0">
                <a:solidFill>
                  <a:srgbClr val="CF5E31"/>
                </a:solidFill>
              </a:rPr>
              <a:t>plant</a:t>
            </a:r>
            <a:r>
              <a:rPr lang="en-AU" dirty="0" smtClean="0"/>
              <a:t> including buildings, bins, chutes, silos, tanks, </a:t>
            </a:r>
            <a:r>
              <a:rPr lang="en-AU" dirty="0" err="1" smtClean="0"/>
              <a:t>piperacks</a:t>
            </a:r>
            <a:endParaRPr lang="en-AU" dirty="0" smtClean="0"/>
          </a:p>
          <a:p>
            <a:pPr marL="0" indent="0">
              <a:buNone/>
            </a:pPr>
            <a:endParaRPr lang="en-AU" sz="800" dirty="0"/>
          </a:p>
          <a:p>
            <a:pPr marL="0" indent="0">
              <a:buNone/>
            </a:pPr>
            <a:r>
              <a:rPr lang="en-AU" dirty="0" smtClean="0"/>
              <a:t>Inspectors have observed that some asset integrity teams on mine sites do not manage buildings and structures with the same diligence as equipment, whose availability is more immediately critical to production.</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311420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definitions</a:t>
            </a:r>
            <a:endParaRPr lang="en-AU" dirty="0"/>
          </a:p>
        </p:txBody>
      </p:sp>
      <p:sp>
        <p:nvSpPr>
          <p:cNvPr id="3" name="Content Placeholder 2"/>
          <p:cNvSpPr>
            <a:spLocks noGrp="1"/>
          </p:cNvSpPr>
          <p:nvPr>
            <p:ph idx="1"/>
          </p:nvPr>
        </p:nvSpPr>
        <p:spPr>
          <a:xfrm>
            <a:off x="685800" y="1340768"/>
            <a:ext cx="7772400" cy="4755232"/>
          </a:xfrm>
        </p:spPr>
        <p:txBody>
          <a:bodyPr/>
          <a:lstStyle/>
          <a:p>
            <a:pPr marL="0" indent="0">
              <a:buNone/>
            </a:pPr>
            <a:r>
              <a:rPr lang="en-AU" dirty="0" smtClean="0"/>
              <a:t>More definitions from MSIA section 4:</a:t>
            </a:r>
          </a:p>
          <a:p>
            <a:endParaRPr lang="en-AU" sz="800" b="1" dirty="0"/>
          </a:p>
          <a:p>
            <a:r>
              <a:rPr lang="en-AU" i="1" dirty="0"/>
              <a:t>“</a:t>
            </a:r>
            <a:r>
              <a:rPr lang="en-AU" i="1" dirty="0">
                <a:solidFill>
                  <a:srgbClr val="CF5E31"/>
                </a:solidFill>
              </a:rPr>
              <a:t>mining operations </a:t>
            </a:r>
            <a:r>
              <a:rPr lang="en-AU" i="1" dirty="0" smtClean="0"/>
              <a:t>.. includes —</a:t>
            </a:r>
            <a:r>
              <a:rPr lang="en-AU" b="1" i="1" dirty="0" smtClean="0"/>
              <a:t> </a:t>
            </a:r>
            <a:r>
              <a:rPr lang="en-AU" i="1" dirty="0" smtClean="0"/>
              <a:t>(</a:t>
            </a:r>
            <a:r>
              <a:rPr lang="en-AU" i="1" dirty="0"/>
              <a:t>g) the operation of any support facilities on the </a:t>
            </a:r>
            <a:r>
              <a:rPr lang="en-AU" i="1" dirty="0" err="1"/>
              <a:t>minesite</a:t>
            </a:r>
            <a:r>
              <a:rPr lang="en-AU" i="1" dirty="0"/>
              <a:t>, including mine </a:t>
            </a:r>
            <a:r>
              <a:rPr lang="en-AU" i="1" u="sng" dirty="0"/>
              <a:t>administration offices, workshops, and services buildings; ..”</a:t>
            </a:r>
          </a:p>
          <a:p>
            <a:endParaRPr lang="en-AU" sz="800" u="sng" dirty="0"/>
          </a:p>
          <a:p>
            <a:r>
              <a:rPr lang="en-AU" i="1" dirty="0"/>
              <a:t>“</a:t>
            </a:r>
            <a:r>
              <a:rPr lang="en-AU" i="1" dirty="0">
                <a:solidFill>
                  <a:srgbClr val="CF5E31"/>
                </a:solidFill>
              </a:rPr>
              <a:t>workplace</a:t>
            </a:r>
            <a:r>
              <a:rPr lang="en-AU" i="1" dirty="0"/>
              <a:t> .. means a place, whether or </a:t>
            </a:r>
            <a:r>
              <a:rPr lang="en-AU" i="1" dirty="0" smtClean="0"/>
              <a:t>not in </a:t>
            </a:r>
            <a:r>
              <a:rPr lang="en-AU" i="1" dirty="0"/>
              <a:t>a vehicle, </a:t>
            </a:r>
            <a:r>
              <a:rPr lang="en-AU" i="1" u="sng" dirty="0"/>
              <a:t>building, or other structure</a:t>
            </a:r>
            <a:r>
              <a:rPr lang="en-AU" i="1" dirty="0"/>
              <a:t>, where employees or self-employed persons work or are likely to be in the course of their work</a:t>
            </a:r>
            <a:r>
              <a:rPr lang="en-AU" i="1" dirty="0" smtClean="0"/>
              <a:t>,..” </a:t>
            </a:r>
          </a:p>
          <a:p>
            <a:endParaRPr lang="en-AU" sz="800" b="1" i="1" dirty="0"/>
          </a:p>
          <a:p>
            <a:pPr marL="0" indent="0">
              <a:buNone/>
            </a:pPr>
            <a:r>
              <a:rPr lang="en-AU" dirty="0" smtClean="0">
                <a:solidFill>
                  <a:srgbClr val="CF5E31"/>
                </a:solidFill>
              </a:rPr>
              <a:t>Therefore, all buildings and structures on a mine site must be managed – not just production plant</a:t>
            </a:r>
            <a:endParaRPr lang="en-AU" dirty="0">
              <a:solidFill>
                <a:srgbClr val="CF5E31"/>
              </a:solidFill>
            </a:endParaRP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83344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 and regulations</a:t>
            </a:r>
            <a:endParaRPr lang="en-AU" dirty="0"/>
          </a:p>
        </p:txBody>
      </p:sp>
      <p:sp>
        <p:nvSpPr>
          <p:cNvPr id="3" name="Content Placeholder 2"/>
          <p:cNvSpPr>
            <a:spLocks noGrp="1"/>
          </p:cNvSpPr>
          <p:nvPr>
            <p:ph idx="1"/>
          </p:nvPr>
        </p:nvSpPr>
        <p:spPr>
          <a:xfrm>
            <a:off x="685800" y="1412776"/>
            <a:ext cx="8350696" cy="4683224"/>
          </a:xfrm>
        </p:spPr>
        <p:txBody>
          <a:bodyPr/>
          <a:lstStyle/>
          <a:p>
            <a:pPr marL="0" indent="0">
              <a:buNone/>
            </a:pPr>
            <a:r>
              <a:rPr lang="en-AU" dirty="0" smtClean="0"/>
              <a:t>Parts of mines safety legislation that are most relevant to fixed plant structures are:</a:t>
            </a:r>
          </a:p>
          <a:p>
            <a:pPr marL="0" indent="0">
              <a:buNone/>
            </a:pPr>
            <a:endParaRPr lang="en-AU" sz="1000" dirty="0"/>
          </a:p>
          <a:p>
            <a:r>
              <a:rPr lang="en-AU" dirty="0" smtClean="0"/>
              <a:t>Reg. 6.2 – Plant to be maintained and operated in a safe manner</a:t>
            </a:r>
          </a:p>
          <a:p>
            <a:r>
              <a:rPr lang="en-AU" dirty="0" smtClean="0"/>
              <a:t>Reg. 6.21 – Employer to prevent unsafe use of plant</a:t>
            </a:r>
          </a:p>
          <a:p>
            <a:r>
              <a:rPr lang="en-AU" dirty="0" smtClean="0"/>
              <a:t>Reg. 6.22 </a:t>
            </a:r>
            <a:r>
              <a:rPr lang="en-AU" dirty="0"/>
              <a:t>– </a:t>
            </a:r>
            <a:r>
              <a:rPr lang="en-AU" dirty="0" smtClean="0"/>
              <a:t>Employer’s duties when plant is damaged or repaired</a:t>
            </a:r>
          </a:p>
          <a:p>
            <a:r>
              <a:rPr lang="en-AU" dirty="0" smtClean="0"/>
              <a:t>Reg. 6.23 </a:t>
            </a:r>
            <a:r>
              <a:rPr lang="en-AU" dirty="0"/>
              <a:t>– </a:t>
            </a:r>
            <a:r>
              <a:rPr lang="en-AU" dirty="0" smtClean="0"/>
              <a:t>Employer’s duties when plant is altered</a:t>
            </a:r>
          </a:p>
          <a:p>
            <a:r>
              <a:rPr lang="en-AU" dirty="0" smtClean="0"/>
              <a:t>Reg. 6.32 to 6.40 – Classified plant regulations</a:t>
            </a:r>
          </a:p>
          <a:p>
            <a:r>
              <a:rPr lang="en-AU" dirty="0" smtClean="0"/>
              <a:t>Parts 11 and 12 MSIR – Winders and </a:t>
            </a:r>
            <a:r>
              <a:rPr lang="en-AU" dirty="0"/>
              <a:t>s</a:t>
            </a:r>
            <a:r>
              <a:rPr lang="en-AU" dirty="0" smtClean="0"/>
              <a:t>haft sinking</a:t>
            </a:r>
          </a:p>
          <a:p>
            <a:r>
              <a:rPr lang="en-AU" dirty="0" smtClean="0"/>
              <a:t>Sections 9 and 14 of MSIA – Duty of care obligations</a:t>
            </a:r>
          </a:p>
          <a:p>
            <a:endParaRPr lang="en-AU" dirty="0" smtClean="0"/>
          </a:p>
          <a:p>
            <a:pPr marL="0" indent="0">
              <a:buNone/>
            </a:pPr>
            <a:endParaRPr lang="en-AU" dirty="0"/>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396430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6640" cy="1143000"/>
          </a:xfrm>
        </p:spPr>
        <p:txBody>
          <a:bodyPr/>
          <a:lstStyle/>
          <a:p>
            <a:r>
              <a:rPr lang="en-AU" dirty="0" smtClean="0"/>
              <a:t>Definitions of competency</a:t>
            </a:r>
            <a:endParaRPr lang="en-AU" dirty="0"/>
          </a:p>
        </p:txBody>
      </p:sp>
      <p:sp>
        <p:nvSpPr>
          <p:cNvPr id="3" name="Content Placeholder 2"/>
          <p:cNvSpPr>
            <a:spLocks noGrp="1"/>
          </p:cNvSpPr>
          <p:nvPr>
            <p:ph idx="1"/>
          </p:nvPr>
        </p:nvSpPr>
        <p:spPr>
          <a:xfrm>
            <a:off x="685800" y="1340768"/>
            <a:ext cx="7990656" cy="4896544"/>
          </a:xfrm>
        </p:spPr>
        <p:txBody>
          <a:bodyPr/>
          <a:lstStyle/>
          <a:p>
            <a:pPr marL="0" indent="0">
              <a:buNone/>
            </a:pPr>
            <a:r>
              <a:rPr lang="en-AU" dirty="0" smtClean="0"/>
              <a:t>Section 4 of MSIA, 1994 says:</a:t>
            </a:r>
          </a:p>
          <a:p>
            <a:pPr marL="0" indent="0">
              <a:buNone/>
            </a:pPr>
            <a:endParaRPr lang="en-AU" sz="1000" dirty="0"/>
          </a:p>
          <a:p>
            <a:pPr marL="0" indent="0">
              <a:buNone/>
            </a:pPr>
            <a:r>
              <a:rPr lang="en-AU" i="1" dirty="0" smtClean="0"/>
              <a:t>“</a:t>
            </a:r>
            <a:r>
              <a:rPr lang="en-AU" i="1" dirty="0" smtClean="0">
                <a:solidFill>
                  <a:srgbClr val="CF5E31"/>
                </a:solidFill>
              </a:rPr>
              <a:t>competent person </a:t>
            </a:r>
            <a:r>
              <a:rPr lang="en-AU" i="1" dirty="0" smtClean="0"/>
              <a:t>means a person who is appointed or designated by the employer to perform specified duties which the person is qualified to perform by knowledge, training and experience;”</a:t>
            </a:r>
          </a:p>
          <a:p>
            <a:pPr marL="0" indent="0">
              <a:buNone/>
            </a:pPr>
            <a:endParaRPr lang="en-AU" sz="1000" i="1" dirty="0" smtClean="0"/>
          </a:p>
          <a:p>
            <a:pPr marL="0" indent="0">
              <a:buNone/>
            </a:pPr>
            <a:r>
              <a:rPr lang="en-AU" dirty="0" smtClean="0"/>
              <a:t>Regulation 1.3 of the Worksafe OSH </a:t>
            </a:r>
            <a:r>
              <a:rPr lang="en-AU" dirty="0" err="1" smtClean="0"/>
              <a:t>Regs</a:t>
            </a:r>
            <a:r>
              <a:rPr lang="en-AU" dirty="0" smtClean="0"/>
              <a:t> 1996 says: </a:t>
            </a:r>
          </a:p>
          <a:p>
            <a:pPr marL="0" indent="0">
              <a:buNone/>
            </a:pPr>
            <a:endParaRPr lang="en-AU" sz="1000" dirty="0"/>
          </a:p>
          <a:p>
            <a:pPr marL="0" indent="0">
              <a:buNone/>
            </a:pPr>
            <a:r>
              <a:rPr lang="en-AU" b="1" i="1" dirty="0" smtClean="0"/>
              <a:t>“</a:t>
            </a:r>
            <a:r>
              <a:rPr lang="en-AU" i="1" dirty="0" smtClean="0">
                <a:solidFill>
                  <a:srgbClr val="CF5E31"/>
                </a:solidFill>
              </a:rPr>
              <a:t>competent </a:t>
            </a:r>
            <a:r>
              <a:rPr lang="en-AU" i="1" dirty="0">
                <a:solidFill>
                  <a:srgbClr val="CF5E31"/>
                </a:solidFill>
              </a:rPr>
              <a:t>person</a:t>
            </a:r>
            <a:r>
              <a:rPr lang="en-AU" i="1" dirty="0"/>
              <a:t>, in relation to the doing of anything, means </a:t>
            </a:r>
            <a:r>
              <a:rPr lang="en-AU" i="1" dirty="0" smtClean="0"/>
              <a:t>a person </a:t>
            </a:r>
            <a:r>
              <a:rPr lang="en-AU" i="1" dirty="0"/>
              <a:t>who has acquired through training, qualification </a:t>
            </a:r>
            <a:r>
              <a:rPr lang="en-AU" i="1" dirty="0" smtClean="0"/>
              <a:t>or experience</a:t>
            </a:r>
            <a:r>
              <a:rPr lang="en-AU" i="1" dirty="0"/>
              <a:t>, or a combination of those things, the knowledge </a:t>
            </a:r>
            <a:r>
              <a:rPr lang="en-AU" i="1" dirty="0" smtClean="0"/>
              <a:t>and skills </a:t>
            </a:r>
            <a:r>
              <a:rPr lang="en-AU" i="1" dirty="0"/>
              <a:t>required to do that thing competently</a:t>
            </a:r>
            <a:r>
              <a:rPr lang="en-AU" i="1" dirty="0" smtClean="0"/>
              <a:t>;”</a:t>
            </a:r>
            <a:endParaRPr lang="en-AU" i="1"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61552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AU" dirty="0" smtClean="0">
                <a:solidFill>
                  <a:srgbClr val="CF5E31"/>
                </a:solidFill>
              </a:rPr>
              <a:t>Structural integrity: Legislative requirements</a:t>
            </a:r>
            <a:endParaRPr lang="en-AU" dirty="0">
              <a:solidFill>
                <a:srgbClr val="CF5E31"/>
              </a:solidFill>
            </a:endParaRPr>
          </a:p>
        </p:txBody>
      </p:sp>
      <p:sp>
        <p:nvSpPr>
          <p:cNvPr id="17411" name="Subtitle 4"/>
          <p:cNvSpPr>
            <a:spLocks noGrp="1"/>
          </p:cNvSpPr>
          <p:nvPr>
            <p:ph idx="1"/>
          </p:nvPr>
        </p:nvSpPr>
        <p:spPr/>
        <p:txBody>
          <a:bodyPr/>
          <a:lstStyle/>
          <a:p>
            <a:pPr>
              <a:buFontTx/>
              <a:buNone/>
            </a:pPr>
            <a:endParaRPr lang="en-AU" sz="2000" dirty="0"/>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12174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Competency</a:t>
            </a:r>
            <a:endParaRPr lang="en-AU" dirty="0"/>
          </a:p>
        </p:txBody>
      </p:sp>
      <p:sp>
        <p:nvSpPr>
          <p:cNvPr id="3" name="Content Placeholder 2"/>
          <p:cNvSpPr>
            <a:spLocks noGrp="1"/>
          </p:cNvSpPr>
          <p:nvPr>
            <p:ph idx="1"/>
          </p:nvPr>
        </p:nvSpPr>
        <p:spPr>
          <a:xfrm>
            <a:off x="685800" y="1340768"/>
            <a:ext cx="8350696" cy="4755232"/>
          </a:xfrm>
        </p:spPr>
        <p:txBody>
          <a:bodyPr/>
          <a:lstStyle/>
          <a:p>
            <a:r>
              <a:rPr lang="en-AU" dirty="0" smtClean="0"/>
              <a:t>Lack of competency (e.g. in design) has long been identified as one of the precursors of structural failures in general industry. Inspectors have observed that structural failures on WA mine sites share same causal factors as failures in general industry.</a:t>
            </a:r>
          </a:p>
          <a:p>
            <a:endParaRPr lang="en-AU" sz="800" dirty="0" smtClean="0"/>
          </a:p>
          <a:p>
            <a:r>
              <a:rPr lang="en-AU" dirty="0" smtClean="0"/>
              <a:t>It is not easy to VOC engineers, consultants and other technical specialists – needs a combination of measures (e.g. checking CV, interviews, investigating performance on previous jobs, accreditations with professional bodies, verification by third party engineers, adequate inspection and testing during commissioning, effective quality management systems)</a:t>
            </a:r>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283440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Competency</a:t>
            </a:r>
            <a:endParaRPr lang="en-AU" dirty="0"/>
          </a:p>
        </p:txBody>
      </p:sp>
      <p:sp>
        <p:nvSpPr>
          <p:cNvPr id="3" name="Content Placeholder 2"/>
          <p:cNvSpPr>
            <a:spLocks noGrp="1"/>
          </p:cNvSpPr>
          <p:nvPr>
            <p:ph idx="1"/>
          </p:nvPr>
        </p:nvSpPr>
        <p:spPr>
          <a:xfrm>
            <a:off x="685800" y="1340768"/>
            <a:ext cx="7772400" cy="4896544"/>
          </a:xfrm>
        </p:spPr>
        <p:txBody>
          <a:bodyPr/>
          <a:lstStyle/>
          <a:p>
            <a:r>
              <a:rPr lang="en-AU" dirty="0"/>
              <a:t>Are you doing everything reasonably practical to ensure (and be able to prove if necessary) that your structural designers (and engineering service providers in general) are competent</a:t>
            </a:r>
            <a:r>
              <a:rPr lang="en-AU" dirty="0" smtClean="0"/>
              <a:t>?</a:t>
            </a:r>
          </a:p>
          <a:p>
            <a:endParaRPr lang="en-AU" sz="800" dirty="0" smtClean="0"/>
          </a:p>
          <a:p>
            <a:r>
              <a:rPr lang="en-AU" dirty="0" smtClean="0"/>
              <a:t>Trusting a person’s competence based on reputation, good references or past performance alone may not be sufficient to fully discharge your duty of care obligations. </a:t>
            </a:r>
            <a:r>
              <a:rPr lang="en-AU" dirty="0" smtClean="0">
                <a:solidFill>
                  <a:srgbClr val="CF5E31"/>
                </a:solidFill>
              </a:rPr>
              <a:t>More diligence is required.</a:t>
            </a:r>
          </a:p>
          <a:p>
            <a:endParaRPr lang="en-AU" sz="800" dirty="0" smtClean="0"/>
          </a:p>
          <a:p>
            <a:r>
              <a:rPr lang="en-AU" dirty="0" smtClean="0"/>
              <a:t>Even most competent people are inherently unreliable – need strong quality management, document control, record keeping, checking </a:t>
            </a:r>
            <a:r>
              <a:rPr lang="en-AU" dirty="0" smtClean="0">
                <a:solidFill>
                  <a:srgbClr val="CF5E31"/>
                </a:solidFill>
              </a:rPr>
              <a:t>and</a:t>
            </a:r>
            <a:r>
              <a:rPr lang="en-AU" dirty="0" smtClean="0"/>
              <a:t> verification procedures</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319026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Duty of care</a:t>
            </a:r>
            <a:endParaRPr lang="en-AU" dirty="0"/>
          </a:p>
        </p:txBody>
      </p:sp>
      <p:sp>
        <p:nvSpPr>
          <p:cNvPr id="3" name="Content Placeholder 2"/>
          <p:cNvSpPr>
            <a:spLocks noGrp="1"/>
          </p:cNvSpPr>
          <p:nvPr>
            <p:ph idx="1"/>
          </p:nvPr>
        </p:nvSpPr>
        <p:spPr>
          <a:xfrm>
            <a:off x="685800" y="1412776"/>
            <a:ext cx="7772400" cy="4683224"/>
          </a:xfrm>
        </p:spPr>
        <p:txBody>
          <a:bodyPr/>
          <a:lstStyle/>
          <a:p>
            <a:pPr marL="0" indent="0">
              <a:buNone/>
            </a:pPr>
            <a:r>
              <a:rPr lang="en-AU" dirty="0" smtClean="0"/>
              <a:t>Section 9 (1)(a) of the MSIA says:</a:t>
            </a:r>
          </a:p>
          <a:p>
            <a:pPr marL="0" indent="0">
              <a:buNone/>
            </a:pPr>
            <a:endParaRPr lang="en-AU" sz="1000" i="1" dirty="0" smtClean="0"/>
          </a:p>
          <a:p>
            <a:pPr marL="0" indent="0">
              <a:buNone/>
            </a:pPr>
            <a:r>
              <a:rPr lang="en-AU" i="1" dirty="0" smtClean="0"/>
              <a:t>“An </a:t>
            </a:r>
            <a:r>
              <a:rPr lang="en-AU" i="1" dirty="0"/>
              <a:t>employer must, so far as is practicable, provide and </a:t>
            </a:r>
            <a:r>
              <a:rPr lang="en-AU" i="1" dirty="0" smtClean="0"/>
              <a:t>maintain at </a:t>
            </a:r>
            <a:r>
              <a:rPr lang="en-AU" i="1" dirty="0"/>
              <a:t>a mine a working environment in which that </a:t>
            </a:r>
            <a:r>
              <a:rPr lang="en-AU" i="1" dirty="0" smtClean="0"/>
              <a:t>employer’s employees </a:t>
            </a:r>
            <a:r>
              <a:rPr lang="en-AU" i="1" dirty="0"/>
              <a:t>are not exposed to hazards and, in particular, </a:t>
            </a:r>
            <a:r>
              <a:rPr lang="en-AU" i="1" dirty="0" smtClean="0"/>
              <a:t>but without </a:t>
            </a:r>
            <a:r>
              <a:rPr lang="en-AU" i="1" dirty="0"/>
              <a:t>limiting the generality of that general obligation, </a:t>
            </a:r>
            <a:r>
              <a:rPr lang="en-AU" i="1" dirty="0" smtClean="0"/>
              <a:t>an employer </a:t>
            </a:r>
            <a:r>
              <a:rPr lang="en-AU" i="1" dirty="0"/>
              <a:t>must —</a:t>
            </a:r>
          </a:p>
          <a:p>
            <a:pPr marL="0" indent="0">
              <a:buNone/>
            </a:pPr>
            <a:r>
              <a:rPr lang="en-AU" i="1" dirty="0"/>
              <a:t>(a) </a:t>
            </a:r>
            <a:r>
              <a:rPr lang="en-AU" i="1" dirty="0">
                <a:solidFill>
                  <a:srgbClr val="CF5E31"/>
                </a:solidFill>
              </a:rPr>
              <a:t>provide and maintain workplaces, plant</a:t>
            </a:r>
            <a:r>
              <a:rPr lang="en-AU" i="1" dirty="0"/>
              <a:t>, and systems </a:t>
            </a:r>
            <a:r>
              <a:rPr lang="en-AU" i="1" dirty="0" smtClean="0"/>
              <a:t>of work </a:t>
            </a:r>
            <a:r>
              <a:rPr lang="en-AU" i="1" dirty="0"/>
              <a:t>of a kind that, </a:t>
            </a:r>
            <a:r>
              <a:rPr lang="en-AU" i="1" dirty="0">
                <a:solidFill>
                  <a:srgbClr val="CF5E31"/>
                </a:solidFill>
              </a:rPr>
              <a:t>so far as is practicable, </a:t>
            </a:r>
            <a:r>
              <a:rPr lang="en-AU" i="1" dirty="0" smtClean="0">
                <a:solidFill>
                  <a:srgbClr val="CF5E31"/>
                </a:solidFill>
              </a:rPr>
              <a:t>the employer’s </a:t>
            </a:r>
            <a:r>
              <a:rPr lang="en-AU" i="1" dirty="0">
                <a:solidFill>
                  <a:srgbClr val="CF5E31"/>
                </a:solidFill>
              </a:rPr>
              <a:t>employees are not exposed to hazards</a:t>
            </a:r>
            <a:r>
              <a:rPr lang="en-AU" i="1" dirty="0" smtClean="0"/>
              <a:t>;</a:t>
            </a:r>
            <a:r>
              <a:rPr lang="en-AU" dirty="0" smtClean="0"/>
              <a:t>”</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223938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Duty of care</a:t>
            </a:r>
          </a:p>
        </p:txBody>
      </p:sp>
      <p:sp>
        <p:nvSpPr>
          <p:cNvPr id="3" name="Content Placeholder 2"/>
          <p:cNvSpPr>
            <a:spLocks noGrp="1"/>
          </p:cNvSpPr>
          <p:nvPr>
            <p:ph idx="1"/>
          </p:nvPr>
        </p:nvSpPr>
        <p:spPr>
          <a:xfrm>
            <a:off x="685800" y="1340768"/>
            <a:ext cx="7918648" cy="4755232"/>
          </a:xfrm>
        </p:spPr>
        <p:txBody>
          <a:bodyPr/>
          <a:lstStyle/>
          <a:p>
            <a:pPr marL="0" indent="0">
              <a:buNone/>
            </a:pPr>
            <a:r>
              <a:rPr lang="en-AU" dirty="0" smtClean="0"/>
              <a:t>Section 14(1) of the MSIA says:</a:t>
            </a:r>
          </a:p>
          <a:p>
            <a:pPr marL="0" indent="0">
              <a:buNone/>
            </a:pPr>
            <a:endParaRPr lang="en-AU" sz="1000" dirty="0" smtClean="0"/>
          </a:p>
          <a:p>
            <a:pPr marL="0" indent="0">
              <a:buNone/>
            </a:pPr>
            <a:r>
              <a:rPr lang="en-AU" i="1" dirty="0" smtClean="0"/>
              <a:t>“A </a:t>
            </a:r>
            <a:r>
              <a:rPr lang="en-AU" i="1" dirty="0"/>
              <a:t>person who designs, manufactures, imports or supplies </a:t>
            </a:r>
            <a:r>
              <a:rPr lang="en-AU" i="1" dirty="0" smtClean="0"/>
              <a:t>any plant </a:t>
            </a:r>
            <a:r>
              <a:rPr lang="en-AU" i="1" dirty="0"/>
              <a:t>for use at a mine must, so far as is practicable —</a:t>
            </a:r>
          </a:p>
          <a:p>
            <a:pPr marL="0" indent="0">
              <a:buNone/>
            </a:pPr>
            <a:r>
              <a:rPr lang="en-AU" i="1" dirty="0" smtClean="0"/>
              <a:t>	(</a:t>
            </a:r>
            <a:r>
              <a:rPr lang="en-AU" i="1" dirty="0"/>
              <a:t>a) ensure that the design and construction of the </a:t>
            </a:r>
            <a:r>
              <a:rPr lang="en-AU" i="1" dirty="0" smtClean="0"/>
              <a:t>	     plant is such </a:t>
            </a:r>
            <a:r>
              <a:rPr lang="en-AU" i="1" dirty="0"/>
              <a:t>that persons who properly install, </a:t>
            </a:r>
            <a:r>
              <a:rPr lang="en-AU" i="1" dirty="0" smtClean="0"/>
              <a:t>	     maintain </a:t>
            </a:r>
            <a:r>
              <a:rPr lang="en-AU" i="1" dirty="0"/>
              <a:t>or </a:t>
            </a:r>
            <a:r>
              <a:rPr lang="en-AU" i="1" dirty="0" smtClean="0"/>
              <a:t>use the </a:t>
            </a:r>
            <a:r>
              <a:rPr lang="en-AU" i="1" dirty="0"/>
              <a:t>plant are not, in doing so, </a:t>
            </a:r>
            <a:r>
              <a:rPr lang="en-AU" i="1" dirty="0" smtClean="0"/>
              <a:t>	     exposed </a:t>
            </a:r>
            <a:r>
              <a:rPr lang="en-AU" i="1" dirty="0"/>
              <a:t>to hazards; and</a:t>
            </a:r>
          </a:p>
          <a:p>
            <a:pPr marL="0" indent="0">
              <a:buNone/>
            </a:pPr>
            <a:r>
              <a:rPr lang="en-AU" i="1" dirty="0" smtClean="0"/>
              <a:t>	(</a:t>
            </a:r>
            <a:r>
              <a:rPr lang="en-AU" i="1" dirty="0"/>
              <a:t>b) </a:t>
            </a:r>
            <a:r>
              <a:rPr lang="en-AU" b="1" i="1" dirty="0"/>
              <a:t>test and examine, or arrange for the testing </a:t>
            </a:r>
            <a:r>
              <a:rPr lang="en-AU" b="1" i="1" dirty="0" smtClean="0"/>
              <a:t>	     and examination </a:t>
            </a:r>
            <a:r>
              <a:rPr lang="en-AU" b="1" i="1" dirty="0"/>
              <a:t>of, the plant so as to </a:t>
            </a:r>
            <a:r>
              <a:rPr lang="en-AU" b="1" i="1" dirty="0" smtClean="0"/>
              <a:t>    		     ensure that its design and </a:t>
            </a:r>
            <a:r>
              <a:rPr lang="en-AU" b="1" i="1" dirty="0"/>
              <a:t>construction are </a:t>
            </a:r>
            <a:r>
              <a:rPr lang="en-AU" b="1" i="1" dirty="0" smtClean="0"/>
              <a:t>	     as mentioned </a:t>
            </a:r>
            <a:r>
              <a:rPr lang="en-AU" b="1" i="1" dirty="0"/>
              <a:t>in </a:t>
            </a:r>
            <a:r>
              <a:rPr lang="en-AU" b="1" i="1" dirty="0" smtClean="0"/>
              <a:t>paragraph </a:t>
            </a:r>
            <a:r>
              <a:rPr lang="en-AU" b="1" i="1" dirty="0"/>
              <a:t>(a)</a:t>
            </a:r>
            <a:r>
              <a:rPr lang="en-AU" i="1" dirty="0"/>
              <a:t>; </a:t>
            </a:r>
            <a:r>
              <a:rPr lang="en-AU" i="1" dirty="0" smtClean="0"/>
              <a:t>and</a:t>
            </a:r>
            <a:endParaRPr lang="en-AU" i="1"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23</a:t>
            </a:fld>
            <a:endParaRPr lang="en-US" dirty="0"/>
          </a:p>
        </p:txBody>
      </p:sp>
    </p:spTree>
    <p:extLst>
      <p:ext uri="{BB962C8B-B14F-4D97-AF65-F5344CB8AC3E}">
        <p14:creationId xmlns:p14="http://schemas.microsoft.com/office/powerpoint/2010/main" val="2814520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Duty of care</a:t>
            </a:r>
          </a:p>
        </p:txBody>
      </p:sp>
      <p:sp>
        <p:nvSpPr>
          <p:cNvPr id="3" name="Content Placeholder 2"/>
          <p:cNvSpPr>
            <a:spLocks noGrp="1"/>
          </p:cNvSpPr>
          <p:nvPr>
            <p:ph idx="1"/>
          </p:nvPr>
        </p:nvSpPr>
        <p:spPr>
          <a:xfrm>
            <a:off x="611560" y="1340768"/>
            <a:ext cx="8062664" cy="4711824"/>
          </a:xfrm>
        </p:spPr>
        <p:txBody>
          <a:bodyPr/>
          <a:lstStyle/>
          <a:p>
            <a:pPr marL="0" indent="0">
              <a:buNone/>
            </a:pPr>
            <a:r>
              <a:rPr lang="en-AU" i="1" dirty="0"/>
              <a:t>(c) ensure that adequate information in respect of —</a:t>
            </a:r>
          </a:p>
          <a:p>
            <a:pPr marL="0" indent="0">
              <a:buNone/>
            </a:pPr>
            <a:r>
              <a:rPr lang="en-AU" i="1" dirty="0" smtClean="0"/>
              <a:t>	(</a:t>
            </a:r>
            <a:r>
              <a:rPr lang="en-AU" i="1" dirty="0" err="1"/>
              <a:t>i</a:t>
            </a:r>
            <a:r>
              <a:rPr lang="en-AU" i="1" dirty="0"/>
              <a:t>) any dangers associated with the plant; and</a:t>
            </a:r>
          </a:p>
          <a:p>
            <a:pPr marL="0" indent="0">
              <a:buNone/>
            </a:pPr>
            <a:r>
              <a:rPr lang="en-AU" i="1" dirty="0" smtClean="0"/>
              <a:t>	(</a:t>
            </a:r>
            <a:r>
              <a:rPr lang="en-AU" i="1" dirty="0"/>
              <a:t>ii) the specifications of the plant and the </a:t>
            </a:r>
            <a:r>
              <a:rPr lang="en-AU" i="1" dirty="0" smtClean="0"/>
              <a:t>data 		     obtained </a:t>
            </a:r>
            <a:r>
              <a:rPr lang="en-AU" i="1" dirty="0"/>
              <a:t>on the testing of the plant as </a:t>
            </a:r>
            <a:r>
              <a:rPr lang="en-AU" i="1" dirty="0" smtClean="0"/>
              <a:t>    		     mentioned in </a:t>
            </a:r>
            <a:r>
              <a:rPr lang="en-AU" i="1" dirty="0"/>
              <a:t>paragraph (b); and</a:t>
            </a:r>
          </a:p>
          <a:p>
            <a:pPr marL="0" indent="0">
              <a:buNone/>
            </a:pPr>
            <a:r>
              <a:rPr lang="en-AU" i="1" dirty="0" smtClean="0"/>
              <a:t>	(iii) the </a:t>
            </a:r>
            <a:r>
              <a:rPr lang="en-AU" i="1" dirty="0"/>
              <a:t>conditions necessary to ensure that </a:t>
            </a:r>
            <a:r>
              <a:rPr lang="en-AU" i="1" dirty="0" smtClean="0"/>
              <a:t>	   	      persons properly </a:t>
            </a:r>
            <a:r>
              <a:rPr lang="en-AU" i="1" dirty="0"/>
              <a:t>using the plant are not, in </a:t>
            </a:r>
            <a:r>
              <a:rPr lang="en-AU" i="1" dirty="0" smtClean="0"/>
              <a:t> 	      doing so, exposed </a:t>
            </a:r>
            <a:r>
              <a:rPr lang="en-AU" i="1" dirty="0"/>
              <a:t>to hazards; and</a:t>
            </a:r>
          </a:p>
          <a:p>
            <a:pPr marL="0" indent="0">
              <a:buNone/>
            </a:pPr>
            <a:r>
              <a:rPr lang="en-AU" i="1" dirty="0" smtClean="0"/>
              <a:t>	(</a:t>
            </a:r>
            <a:r>
              <a:rPr lang="en-AU" i="1" dirty="0"/>
              <a:t>iv) the proper maintenance of the </a:t>
            </a:r>
            <a:r>
              <a:rPr lang="en-AU" i="1" dirty="0" smtClean="0"/>
              <a:t>plant, </a:t>
            </a:r>
          </a:p>
          <a:p>
            <a:pPr marL="0" indent="0">
              <a:buNone/>
            </a:pPr>
            <a:r>
              <a:rPr lang="en-AU" i="1" dirty="0" smtClean="0"/>
              <a:t>       is provided </a:t>
            </a:r>
            <a:r>
              <a:rPr lang="en-AU" i="1" dirty="0"/>
              <a:t>when the plant is supplied, and </a:t>
            </a:r>
            <a:r>
              <a:rPr lang="en-AU" i="1" dirty="0" smtClean="0"/>
              <a:t>         </a:t>
            </a:r>
          </a:p>
          <a:p>
            <a:pPr marL="0" indent="0">
              <a:buNone/>
            </a:pPr>
            <a:r>
              <a:rPr lang="en-AU" i="1" dirty="0"/>
              <a:t> </a:t>
            </a:r>
            <a:r>
              <a:rPr lang="en-AU" i="1" dirty="0" smtClean="0"/>
              <a:t>      subsequently whenever </a:t>
            </a:r>
            <a:r>
              <a:rPr lang="en-AU" i="1" dirty="0"/>
              <a:t>requested</a:t>
            </a:r>
            <a:r>
              <a:rPr lang="en-AU" i="1" dirty="0" smtClean="0"/>
              <a:t>.”</a:t>
            </a:r>
            <a:endParaRPr lang="en-AU" i="1"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24</a:t>
            </a:fld>
            <a:endParaRPr lang="en-US" dirty="0"/>
          </a:p>
        </p:txBody>
      </p:sp>
    </p:spTree>
    <p:extLst>
      <p:ext uri="{BB962C8B-B14F-4D97-AF65-F5344CB8AC3E}">
        <p14:creationId xmlns:p14="http://schemas.microsoft.com/office/powerpoint/2010/main" val="323019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t>Duty of </a:t>
            </a:r>
            <a:r>
              <a:rPr lang="en-AU" dirty="0" smtClean="0"/>
              <a:t>care – origins</a:t>
            </a:r>
            <a:endParaRPr lang="en-AU" dirty="0"/>
          </a:p>
        </p:txBody>
      </p:sp>
      <p:sp>
        <p:nvSpPr>
          <p:cNvPr id="9" name="Content Placeholder 8"/>
          <p:cNvSpPr>
            <a:spLocks noGrp="1"/>
          </p:cNvSpPr>
          <p:nvPr>
            <p:ph idx="1"/>
          </p:nvPr>
        </p:nvSpPr>
        <p:spPr>
          <a:xfrm>
            <a:off x="685800" y="1600200"/>
            <a:ext cx="5038328" cy="4495800"/>
          </a:xfrm>
        </p:spPr>
        <p:txBody>
          <a:bodyPr/>
          <a:lstStyle/>
          <a:p>
            <a:pPr marL="0" indent="0">
              <a:buNone/>
            </a:pPr>
            <a:r>
              <a:rPr lang="en-AU" dirty="0" smtClean="0">
                <a:solidFill>
                  <a:srgbClr val="CF5E31"/>
                </a:solidFill>
              </a:rPr>
              <a:t>1932 Donoghue v Stevenson</a:t>
            </a:r>
          </a:p>
          <a:p>
            <a:pPr marL="0" indent="0">
              <a:buNone/>
            </a:pPr>
            <a:endParaRPr lang="en-AU" dirty="0"/>
          </a:p>
          <a:p>
            <a:pPr marL="0" indent="0">
              <a:buNone/>
            </a:pPr>
            <a:r>
              <a:rPr lang="en-AU" dirty="0" smtClean="0"/>
              <a:t>1928 Mrs Donoghue drank a bottle of ginger beer in a café in Paisley (Scotland). She became ill and sued the manufacturer of the ginger beer, Mr</a:t>
            </a:r>
            <a:r>
              <a:rPr lang="en-AU" dirty="0"/>
              <a:t> </a:t>
            </a:r>
            <a:r>
              <a:rPr lang="en-AU" dirty="0" smtClean="0"/>
              <a:t>Stevenson.</a:t>
            </a:r>
          </a:p>
          <a:p>
            <a:pPr marL="0" indent="0">
              <a:buNone/>
            </a:pPr>
            <a:endParaRPr lang="en-AU" dirty="0"/>
          </a:p>
        </p:txBody>
      </p:sp>
      <p:pic>
        <p:nvPicPr>
          <p:cNvPr id="1026" name="Picture 2" descr="\\INTERNAL.dom\CORP\USERDATA\CANNINGTON\HOMEDRIVE\MIRSDNW\Desktop\iStock_000011160135Medi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421" y="1700808"/>
            <a:ext cx="2232248" cy="335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25</a:t>
            </a:fld>
            <a:endParaRPr lang="en-US" dirty="0"/>
          </a:p>
        </p:txBody>
      </p:sp>
    </p:spTree>
    <p:extLst>
      <p:ext uri="{BB962C8B-B14F-4D97-AF65-F5344CB8AC3E}">
        <p14:creationId xmlns:p14="http://schemas.microsoft.com/office/powerpoint/2010/main" val="4110711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t>Duty of care – origins</a:t>
            </a:r>
          </a:p>
        </p:txBody>
      </p:sp>
      <p:sp>
        <p:nvSpPr>
          <p:cNvPr id="9" name="Content Placeholder 8"/>
          <p:cNvSpPr>
            <a:spLocks noGrp="1"/>
          </p:cNvSpPr>
          <p:nvPr>
            <p:ph idx="1"/>
          </p:nvPr>
        </p:nvSpPr>
        <p:spPr>
          <a:xfrm>
            <a:off x="685800" y="1600200"/>
            <a:ext cx="5256596" cy="4495800"/>
          </a:xfrm>
        </p:spPr>
        <p:txBody>
          <a:bodyPr/>
          <a:lstStyle/>
          <a:p>
            <a:pPr marL="0" indent="0">
              <a:buNone/>
            </a:pPr>
            <a:r>
              <a:rPr lang="en-AU" dirty="0" smtClean="0">
                <a:solidFill>
                  <a:srgbClr val="CF5E31"/>
                </a:solidFill>
              </a:rPr>
              <a:t>1932 Donoghue v Stevenson </a:t>
            </a:r>
          </a:p>
          <a:p>
            <a:pPr marL="0" indent="0">
              <a:buNone/>
            </a:pPr>
            <a:endParaRPr lang="en-AU" dirty="0" smtClean="0"/>
          </a:p>
          <a:p>
            <a:pPr marL="0" indent="0">
              <a:buNone/>
            </a:pPr>
            <a:r>
              <a:rPr lang="en-AU" dirty="0" smtClean="0"/>
              <a:t>Ice </a:t>
            </a:r>
            <a:r>
              <a:rPr lang="en-AU" dirty="0"/>
              <a:t>cream and ginger beer float (opaque </a:t>
            </a:r>
            <a:r>
              <a:rPr lang="en-AU" dirty="0" smtClean="0"/>
              <a:t>bottle).</a:t>
            </a:r>
          </a:p>
          <a:p>
            <a:pPr marL="0" indent="0">
              <a:buNone/>
            </a:pPr>
            <a:endParaRPr lang="en-AU" dirty="0" smtClean="0"/>
          </a:p>
          <a:p>
            <a:pPr marL="0" indent="0">
              <a:buNone/>
            </a:pPr>
            <a:r>
              <a:rPr lang="en-AU" dirty="0" smtClean="0"/>
              <a:t>When </a:t>
            </a:r>
            <a:r>
              <a:rPr lang="en-AU" dirty="0"/>
              <a:t>the remaining ginger beer </a:t>
            </a:r>
            <a:r>
              <a:rPr lang="en-AU" dirty="0" smtClean="0"/>
              <a:t>was later </a:t>
            </a:r>
            <a:r>
              <a:rPr lang="en-AU" dirty="0"/>
              <a:t>poured </a:t>
            </a:r>
            <a:r>
              <a:rPr lang="en-AU" dirty="0" smtClean="0"/>
              <a:t>into </a:t>
            </a:r>
            <a:r>
              <a:rPr lang="en-AU" dirty="0"/>
              <a:t>a </a:t>
            </a:r>
            <a:r>
              <a:rPr lang="en-AU" dirty="0" smtClean="0"/>
              <a:t>glass, </a:t>
            </a:r>
            <a:r>
              <a:rPr lang="en-AU" dirty="0"/>
              <a:t>a decomposing snail floated out</a:t>
            </a:r>
            <a:r>
              <a:rPr lang="en-AU" dirty="0" smtClean="0"/>
              <a:t>.</a:t>
            </a:r>
          </a:p>
          <a:p>
            <a:pPr marL="0" indent="0">
              <a:buNone/>
            </a:pPr>
            <a:endParaRPr lang="en-AU" dirty="0" smtClean="0"/>
          </a:p>
          <a:p>
            <a:pPr marL="0" indent="0">
              <a:buNone/>
            </a:pPr>
            <a:r>
              <a:rPr lang="en-AU" dirty="0" smtClean="0"/>
              <a:t>Admitted to hospital with severe gastroenteritis and shock.</a:t>
            </a:r>
            <a:endParaRPr lang="en-AU" dirty="0"/>
          </a:p>
          <a:p>
            <a:pPr marL="0" indent="0">
              <a:buNone/>
            </a:pPr>
            <a:endParaRPr lang="en-AU" dirty="0"/>
          </a:p>
        </p:txBody>
      </p:sp>
      <p:pic>
        <p:nvPicPr>
          <p:cNvPr id="2050" name="Picture 2" descr="\\INTERNAL.dom\CORP\USERDATA\CANNINGTON\HOMEDRIVE\MIRSDNW\Desktop\iStock_000006068815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419" y="1772816"/>
            <a:ext cx="2872721" cy="2154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26</a:t>
            </a:fld>
            <a:endParaRPr lang="en-US" dirty="0"/>
          </a:p>
        </p:txBody>
      </p:sp>
    </p:spTree>
    <p:extLst>
      <p:ext uri="{BB962C8B-B14F-4D97-AF65-F5344CB8AC3E}">
        <p14:creationId xmlns:p14="http://schemas.microsoft.com/office/powerpoint/2010/main" val="1776439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t>Duty of care – origins</a:t>
            </a:r>
          </a:p>
        </p:txBody>
      </p:sp>
      <p:sp>
        <p:nvSpPr>
          <p:cNvPr id="9" name="Content Placeholder 8"/>
          <p:cNvSpPr>
            <a:spLocks noGrp="1"/>
          </p:cNvSpPr>
          <p:nvPr>
            <p:ph idx="1"/>
          </p:nvPr>
        </p:nvSpPr>
        <p:spPr>
          <a:xfrm>
            <a:off x="685800" y="1597496"/>
            <a:ext cx="7990656" cy="4495800"/>
          </a:xfrm>
        </p:spPr>
        <p:txBody>
          <a:bodyPr/>
          <a:lstStyle/>
          <a:p>
            <a:pPr marL="0" indent="0">
              <a:buNone/>
            </a:pPr>
            <a:r>
              <a:rPr lang="en-AU" dirty="0" smtClean="0">
                <a:solidFill>
                  <a:srgbClr val="CF5E31"/>
                </a:solidFill>
              </a:rPr>
              <a:t>1932 Donoghue v Stevenson</a:t>
            </a:r>
            <a:r>
              <a:rPr lang="en-AU" dirty="0" smtClean="0"/>
              <a:t> House </a:t>
            </a:r>
            <a:r>
              <a:rPr lang="en-AU" dirty="0"/>
              <a:t>of Lords (won 3-2</a:t>
            </a:r>
            <a:r>
              <a:rPr lang="en-AU" dirty="0" smtClean="0"/>
              <a:t>) </a:t>
            </a:r>
          </a:p>
          <a:p>
            <a:pPr marL="0" indent="0">
              <a:buNone/>
            </a:pPr>
            <a:r>
              <a:rPr lang="en-AU" dirty="0" smtClean="0"/>
              <a:t>Lord </a:t>
            </a:r>
            <a:r>
              <a:rPr lang="en-AU" dirty="0" err="1" smtClean="0"/>
              <a:t>Atkin</a:t>
            </a:r>
            <a:r>
              <a:rPr lang="en-AU" dirty="0" smtClean="0"/>
              <a:t> (Australian)</a:t>
            </a:r>
          </a:p>
          <a:p>
            <a:pPr marL="0" indent="0">
              <a:buNone/>
            </a:pPr>
            <a:endParaRPr lang="en-AU" dirty="0" smtClean="0"/>
          </a:p>
          <a:p>
            <a:pPr marL="0" indent="0">
              <a:buNone/>
            </a:pPr>
            <a:r>
              <a:rPr lang="en-AU" dirty="0" smtClean="0"/>
              <a:t>“You must take reasonable care to avoid acts or omissions which you reasonably foresee would be likely to injure your neighbour. Who then, in law is your neighbour? The answer seems to be persons who are so closely and directly affected by my act that I ought reasonably to have them in contemplation as being so affected when I am directing my mind to the acts or omissions which are called into question.”</a:t>
            </a:r>
          </a:p>
          <a:p>
            <a:pPr marL="0" indent="0">
              <a:buNone/>
            </a:pP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27</a:t>
            </a:fld>
            <a:endParaRPr lang="en-US" dirty="0"/>
          </a:p>
        </p:txBody>
      </p:sp>
    </p:spTree>
    <p:extLst>
      <p:ext uri="{BB962C8B-B14F-4D97-AF65-F5344CB8AC3E}">
        <p14:creationId xmlns:p14="http://schemas.microsoft.com/office/powerpoint/2010/main" val="3982909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t>Duty of care – origins</a:t>
            </a:r>
          </a:p>
        </p:txBody>
      </p:sp>
      <p:sp>
        <p:nvSpPr>
          <p:cNvPr id="9" name="Content Placeholder 8"/>
          <p:cNvSpPr>
            <a:spLocks noGrp="1"/>
          </p:cNvSpPr>
          <p:nvPr>
            <p:ph idx="1"/>
          </p:nvPr>
        </p:nvSpPr>
        <p:spPr>
          <a:xfrm>
            <a:off x="685800" y="1600200"/>
            <a:ext cx="7990656" cy="4495800"/>
          </a:xfrm>
        </p:spPr>
        <p:txBody>
          <a:bodyPr/>
          <a:lstStyle/>
          <a:p>
            <a:pPr marL="0" indent="0">
              <a:buNone/>
            </a:pPr>
            <a:r>
              <a:rPr lang="en-AU" dirty="0" smtClean="0">
                <a:solidFill>
                  <a:srgbClr val="CF5E31"/>
                </a:solidFill>
              </a:rPr>
              <a:t>1932 Donoghue v Stevenson</a:t>
            </a:r>
          </a:p>
          <a:p>
            <a:pPr marL="0" indent="0">
              <a:buNone/>
            </a:pPr>
            <a:endParaRPr lang="en-AU" dirty="0"/>
          </a:p>
          <a:p>
            <a:pPr marL="0" indent="0">
              <a:buNone/>
            </a:pPr>
            <a:r>
              <a:rPr lang="en-AU" dirty="0" smtClean="0"/>
              <a:t>The manufacturer owed a duty of care, which was breached, because it was reasonably foreseeable that failure to ensure the product’s safety would lead to harm of consumers.</a:t>
            </a:r>
          </a:p>
          <a:p>
            <a:pPr marL="0" indent="0">
              <a:buNone/>
            </a:pPr>
            <a:endParaRPr lang="en-AU" dirty="0" smtClean="0"/>
          </a:p>
          <a:p>
            <a:pPr marL="0" indent="0">
              <a:buNone/>
            </a:pPr>
            <a:r>
              <a:rPr lang="en-AU" dirty="0" smtClean="0"/>
              <a:t>Donoghue won, Stevenson died in the interim and was reported to be settled out of court for £200. </a:t>
            </a: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28</a:t>
            </a:fld>
            <a:endParaRPr lang="en-US" dirty="0"/>
          </a:p>
        </p:txBody>
      </p:sp>
    </p:spTree>
    <p:extLst>
      <p:ext uri="{BB962C8B-B14F-4D97-AF65-F5344CB8AC3E}">
        <p14:creationId xmlns:p14="http://schemas.microsoft.com/office/powerpoint/2010/main" val="3866869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Reasonably practicable </a:t>
            </a:r>
            <a:r>
              <a:rPr lang="en-AU" dirty="0"/>
              <a:t>– origins</a:t>
            </a:r>
          </a:p>
        </p:txBody>
      </p:sp>
      <p:sp>
        <p:nvSpPr>
          <p:cNvPr id="9" name="Content Placeholder 8"/>
          <p:cNvSpPr>
            <a:spLocks noGrp="1"/>
          </p:cNvSpPr>
          <p:nvPr>
            <p:ph idx="1"/>
          </p:nvPr>
        </p:nvSpPr>
        <p:spPr>
          <a:xfrm>
            <a:off x="251520" y="1412776"/>
            <a:ext cx="5690876" cy="5328592"/>
          </a:xfrm>
        </p:spPr>
        <p:txBody>
          <a:bodyPr/>
          <a:lstStyle/>
          <a:p>
            <a:pPr marL="0" indent="0">
              <a:buNone/>
            </a:pPr>
            <a:r>
              <a:rPr lang="en-AU" dirty="0" smtClean="0">
                <a:solidFill>
                  <a:srgbClr val="CF5E31"/>
                </a:solidFill>
              </a:rPr>
              <a:t>1949 Edwards v National Coal Board</a:t>
            </a:r>
          </a:p>
          <a:p>
            <a:r>
              <a:rPr lang="en-AU" dirty="0" smtClean="0"/>
              <a:t>Was it reasonably practicable to prevent even the smallest possibility of a rockfall in a coal mine?</a:t>
            </a:r>
          </a:p>
          <a:p>
            <a:r>
              <a:rPr lang="en-AU" dirty="0" smtClean="0"/>
              <a:t>Mr Edwards died after the supporting structure of the roadway failed</a:t>
            </a:r>
          </a:p>
          <a:p>
            <a:r>
              <a:rPr lang="en-AU" dirty="0" smtClean="0"/>
              <a:t>NCB argued that it was too expensive to shore up every roadway in all of their mines</a:t>
            </a:r>
          </a:p>
          <a:p>
            <a:r>
              <a:rPr lang="en-AU" dirty="0" smtClean="0"/>
              <a:t>Case turned on “not all needed shoring… just the ones requiring it”</a:t>
            </a:r>
          </a:p>
          <a:p>
            <a:pPr marL="0" indent="0" algn="ctr">
              <a:buNone/>
            </a:pPr>
            <a:r>
              <a:rPr lang="en-AU" dirty="0" smtClean="0">
                <a:solidFill>
                  <a:srgbClr val="CF5E31"/>
                </a:solidFill>
              </a:rPr>
              <a:t>= Risk assessment</a:t>
            </a:r>
            <a:endParaRPr lang="en-AU" dirty="0">
              <a:solidFill>
                <a:srgbClr val="CF5E31"/>
              </a:solidFill>
            </a:endParaRPr>
          </a:p>
        </p:txBody>
      </p:sp>
      <p:pic>
        <p:nvPicPr>
          <p:cNvPr id="3074" name="Picture 2" descr="\\INTERNAL.dom\CORP\USERDATA\CANNINGTON\HOMEDRIVE\MIRSDNW\Desktop\iStock_000019330896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914539" y="1484784"/>
            <a:ext cx="2988332" cy="2988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29</a:t>
            </a:fld>
            <a:endParaRPr lang="en-US" dirty="0"/>
          </a:p>
        </p:txBody>
      </p:sp>
    </p:spTree>
    <p:extLst>
      <p:ext uri="{BB962C8B-B14F-4D97-AF65-F5344CB8AC3E}">
        <p14:creationId xmlns:p14="http://schemas.microsoft.com/office/powerpoint/2010/main" val="261196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Topics to be </a:t>
            </a:r>
            <a:r>
              <a:rPr lang="en-US" dirty="0" smtClean="0"/>
              <a:t>discussed</a:t>
            </a:r>
          </a:p>
        </p:txBody>
      </p:sp>
      <p:sp>
        <p:nvSpPr>
          <p:cNvPr id="2" name="Content Placeholder 1"/>
          <p:cNvSpPr>
            <a:spLocks noGrp="1"/>
          </p:cNvSpPr>
          <p:nvPr>
            <p:ph idx="1"/>
          </p:nvPr>
        </p:nvSpPr>
        <p:spPr/>
        <p:txBody>
          <a:bodyPr/>
          <a:lstStyle/>
          <a:p>
            <a:pPr eaLnBrk="1" hangingPunct="1"/>
            <a:r>
              <a:rPr lang="en-US" dirty="0"/>
              <a:t>What is compliance?</a:t>
            </a:r>
          </a:p>
          <a:p>
            <a:pPr eaLnBrk="1" hangingPunct="1"/>
            <a:r>
              <a:rPr lang="en-US" dirty="0"/>
              <a:t>Safety culture and regulation</a:t>
            </a:r>
          </a:p>
          <a:p>
            <a:pPr eaLnBrk="1" hangingPunct="1"/>
            <a:r>
              <a:rPr lang="en-US" dirty="0"/>
              <a:t>Hierarchy of enforcement</a:t>
            </a:r>
          </a:p>
          <a:p>
            <a:pPr eaLnBrk="1" hangingPunct="1"/>
            <a:r>
              <a:rPr lang="en-US" dirty="0" err="1"/>
              <a:t>Retrospectivity</a:t>
            </a:r>
            <a:endParaRPr lang="en-US" dirty="0"/>
          </a:p>
          <a:p>
            <a:pPr eaLnBrk="1" hangingPunct="1"/>
            <a:r>
              <a:rPr lang="en-US" dirty="0"/>
              <a:t>Types of plant</a:t>
            </a:r>
          </a:p>
          <a:p>
            <a:pPr eaLnBrk="1" hangingPunct="1"/>
            <a:r>
              <a:rPr lang="en-US" dirty="0"/>
              <a:t>Regulations specific to plant</a:t>
            </a:r>
          </a:p>
          <a:p>
            <a:pPr eaLnBrk="1" hangingPunct="1"/>
            <a:r>
              <a:rPr lang="en-US" dirty="0"/>
              <a:t>How is competency defined?</a:t>
            </a:r>
          </a:p>
          <a:p>
            <a:pPr eaLnBrk="1" hangingPunct="1"/>
            <a:r>
              <a:rPr lang="en-US" dirty="0"/>
              <a:t>Duty of care – origins in law</a:t>
            </a:r>
          </a:p>
          <a:p>
            <a:pPr eaLnBrk="1" hangingPunct="1"/>
            <a:r>
              <a:rPr lang="en-US" dirty="0" smtClean="0"/>
              <a:t>Practicable</a:t>
            </a:r>
          </a:p>
          <a:p>
            <a:pPr eaLnBrk="1" hangingPunct="1"/>
            <a:r>
              <a:rPr lang="en-US" dirty="0" err="1" smtClean="0"/>
              <a:t>Modernised</a:t>
            </a:r>
            <a:r>
              <a:rPr lang="en-US" dirty="0" smtClean="0"/>
              <a:t> legislation</a:t>
            </a:r>
            <a:endParaRPr lang="en-US" dirty="0"/>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pic>
        <p:nvPicPr>
          <p:cNvPr id="1026" name="Picture 2" descr="C:\Users\MIGSDHS\AppData\Local\Microsoft\Windows\Temporary Internet Files\Content.IE5\2WO1QBA4\lady-justic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643118"/>
            <a:ext cx="3088199" cy="461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49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Quantum of risk</a:t>
            </a:r>
            <a:endParaRPr lang="en-AU" dirty="0"/>
          </a:p>
        </p:txBody>
      </p:sp>
      <p:sp>
        <p:nvSpPr>
          <p:cNvPr id="9" name="Content Placeholder 8"/>
          <p:cNvSpPr>
            <a:spLocks noGrp="1"/>
          </p:cNvSpPr>
          <p:nvPr>
            <p:ph idx="1"/>
          </p:nvPr>
        </p:nvSpPr>
        <p:spPr>
          <a:xfrm>
            <a:off x="685800" y="1412776"/>
            <a:ext cx="7772400" cy="4683224"/>
          </a:xfrm>
        </p:spPr>
        <p:txBody>
          <a:bodyPr/>
          <a:lstStyle/>
          <a:p>
            <a:pPr marL="0" indent="0">
              <a:buNone/>
            </a:pPr>
            <a:r>
              <a:rPr lang="en-AU" dirty="0" smtClean="0"/>
              <a:t>Judge Asquith</a:t>
            </a:r>
          </a:p>
          <a:p>
            <a:endParaRPr lang="en-AU" dirty="0" smtClean="0"/>
          </a:p>
          <a:p>
            <a:pPr marL="0" indent="0">
              <a:buNone/>
            </a:pPr>
            <a:r>
              <a:rPr lang="en-AU" dirty="0" smtClean="0"/>
              <a:t>“ Reasonably practicable is a narrower term than ‘physically possible’ and implies that a computation must be made….in which the quantum of risk is placed in one scale and the sacrifice involved in the measures necessary for averting the risk (whether in time trouble or money) is placed on the other and that, if it be shown that there is a great disproportion between then – the risk being insignificant in the relation to sacrifice – the person upon whom the obligation is imposed discharges the onus which is upon him.”</a:t>
            </a: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30</a:t>
            </a:fld>
            <a:endParaRPr lang="en-US" dirty="0"/>
          </a:p>
        </p:txBody>
      </p:sp>
    </p:spTree>
    <p:extLst>
      <p:ext uri="{BB962C8B-B14F-4D97-AF65-F5344CB8AC3E}">
        <p14:creationId xmlns:p14="http://schemas.microsoft.com/office/powerpoint/2010/main" val="1907148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76388" y="3442273"/>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Quantum of risk</a:t>
            </a:r>
            <a:endParaRPr lang="en-AU" dirty="0"/>
          </a:p>
        </p:txBody>
      </p:sp>
      <p:sp>
        <p:nvSpPr>
          <p:cNvPr id="9" name="Content Placeholder 8"/>
          <p:cNvSpPr>
            <a:spLocks noGrp="1"/>
          </p:cNvSpPr>
          <p:nvPr>
            <p:ph idx="1"/>
          </p:nvPr>
        </p:nvSpPr>
        <p:spPr>
          <a:xfrm>
            <a:off x="868064" y="1518472"/>
            <a:ext cx="7772400" cy="4781128"/>
          </a:xfrm>
        </p:spPr>
        <p:txBody>
          <a:bodyPr/>
          <a:lstStyle/>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p:txBody>
      </p:sp>
      <p:pic>
        <p:nvPicPr>
          <p:cNvPr id="5" name="Picture 2" descr="C:\Users\bec.moore@dmp.wa.gov.au\AppData\Local\Microsoft\Windows\Temporary Internet Files\Content.IE5\0PWUCRD8\MP900409268[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9316" l="0" r="100000"/>
                    </a14:imgEffect>
                  </a14:imgLayer>
                </a14:imgProps>
              </a:ext>
              <a:ext uri="{28A0092B-C50C-407E-A947-70E740481C1C}">
                <a14:useLocalDpi xmlns:a14="http://schemas.microsoft.com/office/drawing/2010/main" val="0"/>
              </a:ext>
            </a:extLst>
          </a:blip>
          <a:srcRect t="2499"/>
          <a:stretch/>
        </p:blipFill>
        <p:spPr bwMode="auto">
          <a:xfrm>
            <a:off x="2666032" y="1331048"/>
            <a:ext cx="4104456" cy="4001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264" y="4348109"/>
            <a:ext cx="2483768" cy="1569660"/>
          </a:xfrm>
          <a:prstGeom prst="rect">
            <a:avLst/>
          </a:prstGeom>
          <a:noFill/>
        </p:spPr>
        <p:txBody>
          <a:bodyPr wrap="square" rtlCol="0">
            <a:spAutoFit/>
          </a:bodyPr>
          <a:lstStyle/>
          <a:p>
            <a:pPr algn="ctr" fontAlgn="base">
              <a:spcBef>
                <a:spcPct val="0"/>
              </a:spcBef>
              <a:spcAft>
                <a:spcPct val="0"/>
              </a:spcAft>
            </a:pPr>
            <a:r>
              <a:rPr lang="en-AU" sz="2400" dirty="0">
                <a:solidFill>
                  <a:srgbClr val="CF5E31"/>
                </a:solidFill>
              </a:rPr>
              <a:t>Quantum of risk </a:t>
            </a:r>
            <a:r>
              <a:rPr lang="en-AU" sz="2400" dirty="0">
                <a:solidFill>
                  <a:prstClr val="black"/>
                </a:solidFill>
              </a:rPr>
              <a:t>severity and likelihood of event</a:t>
            </a:r>
          </a:p>
        </p:txBody>
      </p:sp>
      <p:sp>
        <p:nvSpPr>
          <p:cNvPr id="7" name="TextBox 6"/>
          <p:cNvSpPr txBox="1"/>
          <p:nvPr/>
        </p:nvSpPr>
        <p:spPr>
          <a:xfrm>
            <a:off x="6780360" y="4348109"/>
            <a:ext cx="2088232" cy="1200329"/>
          </a:xfrm>
          <a:prstGeom prst="rect">
            <a:avLst/>
          </a:prstGeom>
          <a:noFill/>
        </p:spPr>
        <p:txBody>
          <a:bodyPr wrap="square" rtlCol="0">
            <a:spAutoFit/>
          </a:bodyPr>
          <a:lstStyle/>
          <a:p>
            <a:pPr algn="ctr" fontAlgn="base">
              <a:spcBef>
                <a:spcPct val="0"/>
              </a:spcBef>
              <a:spcAft>
                <a:spcPct val="0"/>
              </a:spcAft>
            </a:pPr>
            <a:r>
              <a:rPr lang="en-AU" sz="2400" dirty="0">
                <a:solidFill>
                  <a:srgbClr val="CF5E31"/>
                </a:solidFill>
              </a:rPr>
              <a:t>Sacrifice</a:t>
            </a:r>
            <a:r>
              <a:rPr lang="en-AU" sz="2400" dirty="0">
                <a:solidFill>
                  <a:prstClr val="black"/>
                </a:solidFill>
              </a:rPr>
              <a:t> in time, money and trouble</a:t>
            </a:r>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31</a:t>
            </a:fld>
            <a:endParaRPr lang="en-US" dirty="0"/>
          </a:p>
        </p:txBody>
      </p:sp>
    </p:spTree>
    <p:extLst>
      <p:ext uri="{BB962C8B-B14F-4D97-AF65-F5344CB8AC3E}">
        <p14:creationId xmlns:p14="http://schemas.microsoft.com/office/powerpoint/2010/main" val="341467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Modernised resources safety legislation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5183574"/>
              </p:ext>
            </p:extLst>
          </p:nvPr>
        </p:nvGraphicFramePr>
        <p:xfrm>
          <a:off x="107504" y="1052736"/>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32</a:t>
            </a:fld>
            <a:endParaRPr lang="en-US" dirty="0"/>
          </a:p>
        </p:txBody>
      </p:sp>
    </p:spTree>
    <p:extLst>
      <p:ext uri="{BB962C8B-B14F-4D97-AF65-F5344CB8AC3E}">
        <p14:creationId xmlns:p14="http://schemas.microsoft.com/office/powerpoint/2010/main" val="145117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pPr lvl="0"/>
            <a:r>
              <a:rPr lang="en-AU" dirty="0"/>
              <a:t>Principal hazard management plans (PHMPs)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495703"/>
              </p:ext>
            </p:extLst>
          </p:nvPr>
        </p:nvGraphicFramePr>
        <p:xfrm>
          <a:off x="755576" y="1412776"/>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33</a:t>
            </a:fld>
            <a:endParaRPr lang="en-US" dirty="0"/>
          </a:p>
        </p:txBody>
      </p:sp>
    </p:spTree>
    <p:extLst>
      <p:ext uri="{BB962C8B-B14F-4D97-AF65-F5344CB8AC3E}">
        <p14:creationId xmlns:p14="http://schemas.microsoft.com/office/powerpoint/2010/main" val="93674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r>
              <a:rPr lang="en-AU" dirty="0"/>
              <a:t>What is a principal control plan (PCP)?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6288312"/>
              </p:ext>
            </p:extLst>
          </p:nvPr>
        </p:nvGraphicFramePr>
        <p:xfrm>
          <a:off x="904056" y="1340768"/>
          <a:ext cx="77724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34</a:t>
            </a:fld>
            <a:endParaRPr lang="en-US" dirty="0"/>
          </a:p>
        </p:txBody>
      </p:sp>
    </p:spTree>
    <p:extLst>
      <p:ext uri="{BB962C8B-B14F-4D97-AF65-F5344CB8AC3E}">
        <p14:creationId xmlns:p14="http://schemas.microsoft.com/office/powerpoint/2010/main" val="12382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pPr marL="0" indent="0"/>
            <a:r>
              <a:rPr lang="en-AU" dirty="0" smtClean="0"/>
              <a:t>Option for managing </a:t>
            </a:r>
            <a:r>
              <a:rPr lang="en-AU" dirty="0"/>
              <a:t>other </a:t>
            </a:r>
            <a:r>
              <a:rPr lang="en-AU" dirty="0" smtClean="0"/>
              <a:t>hazards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301601"/>
              </p:ext>
            </p:extLst>
          </p:nvPr>
        </p:nvGraphicFramePr>
        <p:xfrm>
          <a:off x="685800" y="16002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35</a:t>
            </a:fld>
            <a:endParaRPr lang="en-US" dirty="0"/>
          </a:p>
        </p:txBody>
      </p:sp>
    </p:spTree>
    <p:extLst>
      <p:ext uri="{BB962C8B-B14F-4D97-AF65-F5344CB8AC3E}">
        <p14:creationId xmlns:p14="http://schemas.microsoft.com/office/powerpoint/2010/main" val="50304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300192" y="836712"/>
            <a:ext cx="237626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0355381"/>
              </p:ext>
            </p:extLst>
          </p:nvPr>
        </p:nvGraphicFramePr>
        <p:xfrm>
          <a:off x="0" y="0"/>
          <a:ext cx="9144000"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36</a:t>
            </a:fld>
            <a:endParaRPr lang="en-US" dirty="0"/>
          </a:p>
        </p:txBody>
      </p:sp>
    </p:spTree>
    <p:extLst>
      <p:ext uri="{BB962C8B-B14F-4D97-AF65-F5344CB8AC3E}">
        <p14:creationId xmlns:p14="http://schemas.microsoft.com/office/powerpoint/2010/main" val="3045176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AU" sz="3200" dirty="0" smtClean="0"/>
              <a:t>WHS (Resources) Bill</a:t>
            </a:r>
          </a:p>
        </p:txBody>
      </p:sp>
      <p:sp>
        <p:nvSpPr>
          <p:cNvPr id="26627" name="Content Placeholder 2"/>
          <p:cNvSpPr>
            <a:spLocks noGrp="1"/>
          </p:cNvSpPr>
          <p:nvPr>
            <p:ph idx="1"/>
          </p:nvPr>
        </p:nvSpPr>
        <p:spPr>
          <a:xfrm>
            <a:off x="684213" y="2420938"/>
            <a:ext cx="7773987" cy="3600350"/>
          </a:xfrm>
        </p:spPr>
        <p:txBody>
          <a:bodyPr/>
          <a:lstStyle/>
          <a:p>
            <a:pPr marL="0" indent="0">
              <a:buFontTx/>
              <a:buNone/>
            </a:pPr>
            <a:r>
              <a:rPr lang="en-AU" dirty="0" smtClean="0"/>
              <a:t> </a:t>
            </a:r>
            <a:endParaRPr lang="en-AU" sz="2400" dirty="0" smtClean="0"/>
          </a:p>
          <a:p>
            <a:pPr marL="0" indent="0" algn="r">
              <a:buFontTx/>
              <a:buNone/>
            </a:pPr>
            <a:endParaRPr lang="en-AU" sz="2400" dirty="0" smtClean="0"/>
          </a:p>
          <a:p>
            <a:pPr marL="0" indent="0" algn="r">
              <a:buFontTx/>
              <a:buNone/>
            </a:pPr>
            <a:endParaRPr lang="en-AU" sz="2400" dirty="0" smtClean="0"/>
          </a:p>
          <a:p>
            <a:pPr marL="0" indent="0" algn="r">
              <a:buFontTx/>
              <a:buNone/>
            </a:pPr>
            <a:endParaRPr lang="en-AU" sz="2400" dirty="0" smtClean="0"/>
          </a:p>
        </p:txBody>
      </p:sp>
      <p:graphicFrame>
        <p:nvGraphicFramePr>
          <p:cNvPr id="2" name="Diagram 1"/>
          <p:cNvGraphicFramePr/>
          <p:nvPr>
            <p:extLst>
              <p:ext uri="{D42A27DB-BD31-4B8C-83A1-F6EECF244321}">
                <p14:modId xmlns:p14="http://schemas.microsoft.com/office/powerpoint/2010/main" val="4221390254"/>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37</a:t>
            </a:fld>
            <a:endParaRPr lang="en-US" dirty="0"/>
          </a:p>
        </p:txBody>
      </p:sp>
    </p:spTree>
    <p:extLst>
      <p:ext uri="{BB962C8B-B14F-4D97-AF65-F5344CB8AC3E}">
        <p14:creationId xmlns:p14="http://schemas.microsoft.com/office/powerpoint/2010/main" val="1920888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AU" sz="3200" dirty="0" smtClean="0"/>
              <a:t>WHS (Resources) Regulations</a:t>
            </a:r>
          </a:p>
        </p:txBody>
      </p:sp>
      <p:sp>
        <p:nvSpPr>
          <p:cNvPr id="26627" name="Content Placeholder 2"/>
          <p:cNvSpPr>
            <a:spLocks noGrp="1"/>
          </p:cNvSpPr>
          <p:nvPr>
            <p:ph idx="1"/>
          </p:nvPr>
        </p:nvSpPr>
        <p:spPr>
          <a:xfrm>
            <a:off x="684213" y="2420938"/>
            <a:ext cx="7773987" cy="3600350"/>
          </a:xfrm>
        </p:spPr>
        <p:txBody>
          <a:bodyPr/>
          <a:lstStyle/>
          <a:p>
            <a:pPr marL="0" indent="0">
              <a:buFontTx/>
              <a:buNone/>
            </a:pPr>
            <a:r>
              <a:rPr lang="en-AU" dirty="0" smtClean="0"/>
              <a:t> </a:t>
            </a:r>
            <a:endParaRPr lang="en-AU" sz="2400" dirty="0" smtClean="0"/>
          </a:p>
          <a:p>
            <a:pPr marL="0" indent="0" algn="r">
              <a:buFontTx/>
              <a:buNone/>
            </a:pPr>
            <a:endParaRPr lang="en-AU" sz="2400" dirty="0" smtClean="0"/>
          </a:p>
          <a:p>
            <a:pPr marL="0" indent="0" algn="r">
              <a:buFontTx/>
              <a:buNone/>
            </a:pPr>
            <a:endParaRPr lang="en-AU" sz="2400" dirty="0" smtClean="0"/>
          </a:p>
          <a:p>
            <a:pPr marL="0" indent="0" algn="r">
              <a:buFontTx/>
              <a:buNone/>
            </a:pPr>
            <a:endParaRPr lang="en-AU" sz="2400" dirty="0" smtClean="0"/>
          </a:p>
        </p:txBody>
      </p:sp>
      <p:graphicFrame>
        <p:nvGraphicFramePr>
          <p:cNvPr id="2" name="Diagram 1"/>
          <p:cNvGraphicFramePr/>
          <p:nvPr>
            <p:extLst>
              <p:ext uri="{D42A27DB-BD31-4B8C-83A1-F6EECF244321}">
                <p14:modId xmlns:p14="http://schemas.microsoft.com/office/powerpoint/2010/main" val="2804813034"/>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38</a:t>
            </a:fld>
            <a:endParaRPr lang="en-US" dirty="0"/>
          </a:p>
        </p:txBody>
      </p:sp>
    </p:spTree>
    <p:extLst>
      <p:ext uri="{BB962C8B-B14F-4D97-AF65-F5344CB8AC3E}">
        <p14:creationId xmlns:p14="http://schemas.microsoft.com/office/powerpoint/2010/main" val="738834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Designers and manufacturers’ obligations</a:t>
            </a:r>
            <a:endParaRPr lang="en-AU" dirty="0"/>
          </a:p>
        </p:txBody>
      </p:sp>
      <p:sp>
        <p:nvSpPr>
          <p:cNvPr id="3" name="Content Placeholder 2"/>
          <p:cNvSpPr>
            <a:spLocks noGrp="1"/>
          </p:cNvSpPr>
          <p:nvPr>
            <p:ph idx="1"/>
          </p:nvPr>
        </p:nvSpPr>
        <p:spPr>
          <a:xfrm>
            <a:off x="683568" y="1412776"/>
            <a:ext cx="7772400" cy="4752528"/>
          </a:xfrm>
        </p:spPr>
        <p:txBody>
          <a:bodyPr/>
          <a:lstStyle/>
          <a:p>
            <a:r>
              <a:rPr lang="en-AU" dirty="0" smtClean="0"/>
              <a:t>Designers </a:t>
            </a:r>
            <a:r>
              <a:rPr lang="en-AU" dirty="0"/>
              <a:t>or </a:t>
            </a:r>
            <a:r>
              <a:rPr lang="en-AU" dirty="0" smtClean="0"/>
              <a:t>manufacturers supplying </a:t>
            </a:r>
            <a:r>
              <a:rPr lang="en-AU" dirty="0"/>
              <a:t>plant or equipment to a </a:t>
            </a:r>
            <a:r>
              <a:rPr lang="en-AU" dirty="0" smtClean="0"/>
              <a:t>WA resources site must ensure it meets </a:t>
            </a:r>
            <a:r>
              <a:rPr lang="en-AU" dirty="0"/>
              <a:t>Australian safety and health requirements. </a:t>
            </a:r>
            <a:endParaRPr lang="en-AU" dirty="0" smtClean="0"/>
          </a:p>
          <a:p>
            <a:endParaRPr lang="en-AU" dirty="0"/>
          </a:p>
          <a:p>
            <a:pPr marL="0" indent="0">
              <a:buNone/>
            </a:pPr>
            <a:r>
              <a:rPr lang="en-AU" dirty="0" smtClean="0"/>
              <a:t>Example: </a:t>
            </a:r>
          </a:p>
          <a:p>
            <a:pPr lvl="1"/>
            <a:r>
              <a:rPr lang="en-AU" dirty="0" smtClean="0"/>
              <a:t>Designer </a:t>
            </a:r>
            <a:r>
              <a:rPr lang="en-AU" dirty="0"/>
              <a:t>of a crane must ensure </a:t>
            </a:r>
            <a:r>
              <a:rPr lang="en-AU" dirty="0" smtClean="0"/>
              <a:t>it is </a:t>
            </a:r>
            <a:r>
              <a:rPr lang="en-AU" dirty="0"/>
              <a:t>designed to Australian </a:t>
            </a:r>
            <a:r>
              <a:rPr lang="en-AU" dirty="0" smtClean="0"/>
              <a:t>requirements</a:t>
            </a:r>
          </a:p>
          <a:p>
            <a:pPr lvl="1"/>
            <a:r>
              <a:rPr lang="en-AU" dirty="0"/>
              <a:t>PCBU (Person </a:t>
            </a:r>
            <a:r>
              <a:rPr lang="en-AU" dirty="0" smtClean="0"/>
              <a:t>carrying </a:t>
            </a:r>
            <a:r>
              <a:rPr lang="en-AU" dirty="0"/>
              <a:t>on a </a:t>
            </a:r>
            <a:r>
              <a:rPr lang="en-AU" dirty="0" smtClean="0"/>
              <a:t>business </a:t>
            </a:r>
            <a:r>
              <a:rPr lang="en-AU" dirty="0"/>
              <a:t>or </a:t>
            </a:r>
            <a:r>
              <a:rPr lang="en-AU" dirty="0" smtClean="0"/>
              <a:t>undertaking) for </a:t>
            </a:r>
            <a:r>
              <a:rPr lang="en-AU" dirty="0"/>
              <a:t>the resources site is </a:t>
            </a:r>
            <a:r>
              <a:rPr lang="en-AU" dirty="0">
                <a:solidFill>
                  <a:srgbClr val="CF5E31"/>
                </a:solidFill>
              </a:rPr>
              <a:t>not</a:t>
            </a:r>
            <a:r>
              <a:rPr lang="en-AU" dirty="0"/>
              <a:t> responsible for </a:t>
            </a:r>
            <a:r>
              <a:rPr lang="en-AU" dirty="0" smtClean="0"/>
              <a:t>design </a:t>
            </a:r>
            <a:r>
              <a:rPr lang="en-AU" dirty="0"/>
              <a:t>or fabrication of </a:t>
            </a:r>
            <a:r>
              <a:rPr lang="en-AU" dirty="0" smtClean="0"/>
              <a:t>the crane</a:t>
            </a:r>
            <a:r>
              <a:rPr lang="en-AU" dirty="0"/>
              <a:t>. However, </a:t>
            </a:r>
            <a:r>
              <a:rPr lang="en-AU" dirty="0" smtClean="0"/>
              <a:t>the PCBU </a:t>
            </a:r>
            <a:r>
              <a:rPr lang="en-AU" dirty="0"/>
              <a:t>is responsible for safe operation of </a:t>
            </a:r>
            <a:r>
              <a:rPr lang="en-AU" dirty="0" smtClean="0"/>
              <a:t>the crane </a:t>
            </a:r>
            <a:r>
              <a:rPr lang="en-AU" dirty="0"/>
              <a:t>on site</a:t>
            </a:r>
            <a:r>
              <a:rPr lang="en-AU" dirty="0" smtClean="0"/>
              <a:t>.</a:t>
            </a:r>
          </a:p>
          <a:p>
            <a:endParaRPr lang="en-AU" dirty="0"/>
          </a:p>
          <a:p>
            <a:endParaRPr lang="en-AU" sz="2000"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39</a:t>
            </a:fld>
            <a:endParaRPr lang="en-US" dirty="0"/>
          </a:p>
        </p:txBody>
      </p:sp>
    </p:spTree>
    <p:extLst>
      <p:ext uri="{BB962C8B-B14F-4D97-AF65-F5344CB8AC3E}">
        <p14:creationId xmlns:p14="http://schemas.microsoft.com/office/powerpoint/2010/main" val="202553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r>
              <a:rPr lang="en-AU" dirty="0" smtClean="0"/>
              <a:t>What is compliance?</a:t>
            </a:r>
            <a:endParaRPr lang="en-AU" dirty="0"/>
          </a:p>
        </p:txBody>
      </p:sp>
      <p:sp>
        <p:nvSpPr>
          <p:cNvPr id="3" name="Content Placeholder 2"/>
          <p:cNvSpPr>
            <a:spLocks noGrp="1"/>
          </p:cNvSpPr>
          <p:nvPr>
            <p:ph idx="1"/>
          </p:nvPr>
        </p:nvSpPr>
        <p:spPr>
          <a:xfrm>
            <a:off x="685800" y="1268760"/>
            <a:ext cx="8134672" cy="4827240"/>
          </a:xfrm>
        </p:spPr>
        <p:txBody>
          <a:bodyPr/>
          <a:lstStyle/>
          <a:p>
            <a:pPr marL="0" indent="0">
              <a:buNone/>
            </a:pPr>
            <a:r>
              <a:rPr lang="en-AU" dirty="0"/>
              <a:t>A</a:t>
            </a:r>
            <a:r>
              <a:rPr lang="en-AU" dirty="0" smtClean="0"/>
              <a:t>ny plant operated on WA mine sites must comply with the following – mandatory or enforceable (statute law):</a:t>
            </a:r>
          </a:p>
          <a:p>
            <a:pPr marL="0" indent="0">
              <a:buNone/>
            </a:pPr>
            <a:endParaRPr lang="en-AU" sz="1000" dirty="0"/>
          </a:p>
          <a:p>
            <a:pPr marL="457200" indent="-457200">
              <a:buFont typeface="+mj-lt"/>
              <a:buAutoNum type="arabicPeriod"/>
            </a:pPr>
            <a:r>
              <a:rPr lang="en-AU" i="1" dirty="0" smtClean="0"/>
              <a:t>Mines Safety and Inspection Act 1994</a:t>
            </a:r>
          </a:p>
          <a:p>
            <a:pPr lvl="1"/>
            <a:r>
              <a:rPr lang="en-AU" i="1" dirty="0" smtClean="0"/>
              <a:t>	</a:t>
            </a:r>
            <a:r>
              <a:rPr lang="en-AU" sz="2000" dirty="0" smtClean="0"/>
              <a:t>last amendment gazetted 5 June 2015</a:t>
            </a:r>
          </a:p>
          <a:p>
            <a:pPr marL="457200" indent="-457200">
              <a:buFont typeface="+mj-lt"/>
              <a:buAutoNum type="arabicPeriod" startAt="2"/>
            </a:pPr>
            <a:r>
              <a:rPr lang="en-AU" dirty="0" smtClean="0"/>
              <a:t>Mines Safety and Inspection Regulations 1995</a:t>
            </a:r>
          </a:p>
          <a:p>
            <a:pPr lvl="1"/>
            <a:r>
              <a:rPr lang="en-AU" dirty="0"/>
              <a:t>	</a:t>
            </a:r>
            <a:r>
              <a:rPr lang="en-AU" sz="2000" dirty="0" smtClean="0"/>
              <a:t>last amendment gazetted 5 June 2015</a:t>
            </a:r>
          </a:p>
          <a:p>
            <a:pPr marL="457200" indent="-457200">
              <a:buFont typeface="+mj-lt"/>
              <a:buAutoNum type="arabicPeriod" startAt="3"/>
            </a:pPr>
            <a:r>
              <a:rPr lang="en-AU" dirty="0" smtClean="0"/>
              <a:t>Any Australian standards specifically referred to by the Act or regulations.</a:t>
            </a:r>
          </a:p>
          <a:p>
            <a:pPr lvl="1"/>
            <a:r>
              <a:rPr lang="en-AU" dirty="0"/>
              <a:t>	</a:t>
            </a:r>
            <a:r>
              <a:rPr lang="en-AU" sz="2000" dirty="0" smtClean="0"/>
              <a:t>version that was published as at 11 January 2013</a:t>
            </a:r>
          </a:p>
          <a:p>
            <a:pPr marL="0" indent="0">
              <a:buNone/>
            </a:pPr>
            <a:r>
              <a:rPr lang="en-AU" dirty="0" smtClean="0"/>
              <a:t>Other standards and codes of practice are ‘guidance only’ </a:t>
            </a:r>
            <a:r>
              <a:rPr lang="en-AU" dirty="0">
                <a:cs typeface="Arial"/>
              </a:rPr>
              <a:t>―</a:t>
            </a:r>
            <a:r>
              <a:rPr lang="en-AU" dirty="0" smtClean="0"/>
              <a:t> not directly enforceable but may be relevant</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242469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auto">
          <a:xfrm>
            <a:off x="0" y="0"/>
            <a:ext cx="9144000" cy="685800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AU" sz="2400">
              <a:solidFill>
                <a:srgbClr val="000000"/>
              </a:solidFill>
            </a:endParaRPr>
          </a:p>
        </p:txBody>
      </p:sp>
      <p:graphicFrame>
        <p:nvGraphicFramePr>
          <p:cNvPr id="1199109" name="Group 5"/>
          <p:cNvGraphicFramePr>
            <a:graphicFrameLocks noGrp="1"/>
          </p:cNvGraphicFramePr>
          <p:nvPr>
            <p:ph idx="1"/>
            <p:extLst>
              <p:ext uri="{D42A27DB-BD31-4B8C-83A1-F6EECF244321}">
                <p14:modId xmlns:p14="http://schemas.microsoft.com/office/powerpoint/2010/main" val="1513876214"/>
              </p:ext>
            </p:extLst>
          </p:nvPr>
        </p:nvGraphicFramePr>
        <p:xfrm>
          <a:off x="251520" y="836712"/>
          <a:ext cx="8712970" cy="5904656"/>
        </p:xfrm>
        <a:graphic>
          <a:graphicData uri="http://schemas.openxmlformats.org/drawingml/2006/table">
            <a:tbl>
              <a:tblPr/>
              <a:tblGrid>
                <a:gridCol w="1742594"/>
                <a:gridCol w="1742594"/>
                <a:gridCol w="1742594"/>
                <a:gridCol w="1742594"/>
                <a:gridCol w="1742594"/>
              </a:tblGrid>
              <a:tr h="367002">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Vulnerable</a:t>
                      </a:r>
                    </a:p>
                  </a:txBody>
                  <a:tcPr marL="85902" marR="85902"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Rule followers</a:t>
                      </a:r>
                    </a:p>
                  </a:txBody>
                  <a:tcPr marL="85902" marR="85902"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Robust</a:t>
                      </a:r>
                    </a:p>
                  </a:txBody>
                  <a:tcPr marL="85902" marR="85902"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Enlightened</a:t>
                      </a:r>
                    </a:p>
                  </a:txBody>
                  <a:tcPr marL="85902" marR="85902"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Resilient</a:t>
                      </a:r>
                    </a:p>
                  </a:txBody>
                  <a:tcPr marL="85902" marR="85902" marT="48587" marB="48587"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3F54"/>
                    </a:solidFill>
                  </a:tcPr>
                </a:tc>
              </a:tr>
              <a:tr h="4557350">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 denial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Messengers ‘shot’</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Whistleblowers dismissed or discredited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Protection of the powerful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hoarded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shirked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Failure punished or covered up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crushed</a:t>
                      </a:r>
                    </a:p>
                  </a:txBody>
                  <a:tcPr marL="85902" marR="85902"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Deal ‘by the book’</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Conform to rules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Target = ‘zero’</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Repair not reform</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neglected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compartmentalised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 ‘problems’</a:t>
                      </a:r>
                    </a:p>
                  </a:txBody>
                  <a:tcPr marL="85902" marR="85902"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risk management capacity</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Enhance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Improve suite of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action plans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Monitor and review progress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Clarify/refine objectives</a:t>
                      </a:r>
                    </a:p>
                  </a:txBody>
                  <a:tcPr marL="85902" marR="85902"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Active leadership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Safety management plan widely known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Competent people with experience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Accountabilities understood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Advanced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Regular reviews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Range of emergency responses catered for</a:t>
                      </a:r>
                    </a:p>
                  </a:txBody>
                  <a:tcPr marL="85902" marR="85902"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Strive for resilience of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Reform rather than repair</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Responsibility shared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Actively seek new ideas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Messengers rewarded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Proactive as well as 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Failures prompt far-reaching inquiries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Flexibility of operation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Consistent mindset is ‘wariness’</a:t>
                      </a:r>
                    </a:p>
                  </a:txBody>
                  <a:tcPr marL="85902" marR="85902" marT="48587" marB="48587" horzOverflow="overflow">
                    <a:lnL w="12700" cap="flat" cmpd="sng" algn="ctr">
                      <a:solidFill>
                        <a:srgbClr val="C0CADA"/>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8408">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‘in disarray’</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pathological</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‘organised’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reactive</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‘credible’</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calculative</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‘trusting’</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proactive</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‘disciplined’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generative</a:t>
                      </a:r>
                    </a:p>
                  </a:txBody>
                  <a:tcPr marL="85902" marR="85902"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r>
              <a:tr h="371896">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Sanction</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Direct</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Encourage</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Partner</a:t>
                      </a:r>
                    </a:p>
                  </a:txBody>
                  <a:tcPr marL="85902" marR="85902"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charset="0"/>
                        </a:rPr>
                        <a:t>Champion</a:t>
                      </a:r>
                    </a:p>
                  </a:txBody>
                  <a:tcPr marL="85902" marR="85902"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9701" name="Rectangle 4"/>
          <p:cNvSpPr>
            <a:spLocks noChangeArrowheads="1"/>
          </p:cNvSpPr>
          <p:nvPr/>
        </p:nvSpPr>
        <p:spPr bwMode="auto">
          <a:xfrm>
            <a:off x="530774" y="260648"/>
            <a:ext cx="7806630" cy="514350"/>
          </a:xfrm>
          <a:prstGeom prst="rect">
            <a:avLst/>
          </a:prstGeom>
          <a:solidFill>
            <a:srgbClr val="BD5F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fontAlgn="base" hangingPunct="0">
              <a:lnSpc>
                <a:spcPct val="80000"/>
              </a:lnSpc>
              <a:spcBef>
                <a:spcPct val="0"/>
              </a:spcBef>
              <a:spcAft>
                <a:spcPct val="0"/>
              </a:spcAft>
            </a:pPr>
            <a:r>
              <a:rPr lang="en-AU" sz="2800" dirty="0">
                <a:solidFill>
                  <a:srgbClr val="FFFFFF"/>
                </a:solidFill>
              </a:rPr>
              <a:t>What are the characteristics of a resilient culture?</a:t>
            </a:r>
            <a:endParaRPr lang="en-AU" sz="2600" dirty="0">
              <a:solidFill>
                <a:srgbClr val="FFFFFF"/>
              </a:solidFill>
              <a:latin typeface="Trebuchet MS" pitchFamily="34" charset="0"/>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132727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AU" dirty="0"/>
              <a:t>Safety </a:t>
            </a:r>
            <a:r>
              <a:rPr lang="en-AU" dirty="0" smtClean="0"/>
              <a:t>culture and regulation</a:t>
            </a:r>
            <a:endParaRPr lang="en-AU" b="1"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
        <p:nvSpPr>
          <p:cNvPr id="3" name="Content Placeholder 2"/>
          <p:cNvSpPr>
            <a:spLocks noGrp="1"/>
          </p:cNvSpPr>
          <p:nvPr>
            <p:ph idx="1"/>
          </p:nvPr>
        </p:nvSpPr>
        <p:spPr/>
        <p:txBody>
          <a:bodyPr/>
          <a:lstStyle/>
          <a:p>
            <a:pPr lvl="0" rtl="0"/>
            <a:r>
              <a:rPr lang="en-AU" sz="2400" baseline="0" dirty="0" smtClean="0"/>
              <a:t>Where do you think WA mine sites sit on the spectrum?</a:t>
            </a:r>
            <a:endParaRPr lang="en-AU" sz="2400" dirty="0"/>
          </a:p>
          <a:p>
            <a:pPr lvl="0" rtl="0"/>
            <a:r>
              <a:rPr lang="en-AU" sz="2400" baseline="0" dirty="0" smtClean="0"/>
              <a:t>Where does your site sit?</a:t>
            </a:r>
            <a:endParaRPr lang="en-AU" sz="2400" dirty="0"/>
          </a:p>
        </p:txBody>
      </p:sp>
    </p:spTree>
    <p:extLst>
      <p:ext uri="{BB962C8B-B14F-4D97-AF65-F5344CB8AC3E}">
        <p14:creationId xmlns:p14="http://schemas.microsoft.com/office/powerpoint/2010/main" val="4167718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smtClean="0"/>
              <a:t>Hierarchy of 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7</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spTree>
    <p:extLst>
      <p:ext uri="{BB962C8B-B14F-4D97-AF65-F5344CB8AC3E}">
        <p14:creationId xmlns:p14="http://schemas.microsoft.com/office/powerpoint/2010/main" val="54459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t>Hierarchy of </a:t>
            </a:r>
            <a:r>
              <a:rPr lang="en-AU" dirty="0" smtClean="0"/>
              <a:t>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a:cs typeface="+mn-cs"/>
            </a:endParaRPr>
          </a:p>
          <a:p>
            <a:pPr algn="r">
              <a:buFontTx/>
              <a:buNone/>
              <a:defRPr/>
            </a:pPr>
            <a:endParaRPr lang="en-AU" sz="1600" dirty="0">
              <a:cs typeface="+mn-cs"/>
            </a:endParaRPr>
          </a:p>
          <a:p>
            <a:pPr algn="r">
              <a:buFontTx/>
              <a:buNone/>
              <a:defRPr/>
            </a:pPr>
            <a:r>
              <a:rPr lang="en-AU" sz="1600" dirty="0">
                <a:cs typeface="+mn-cs"/>
              </a:rPr>
              <a:t>Record </a:t>
            </a:r>
            <a:r>
              <a:rPr lang="en-AU" sz="1600" dirty="0" smtClean="0">
                <a:cs typeface="+mn-cs"/>
              </a:rPr>
              <a:t>book entries</a:t>
            </a: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8</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O:\Neil.WOODWARD\R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0000">
            <a:off x="467544" y="4562544"/>
            <a:ext cx="914319" cy="14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spTree>
    <p:extLst>
      <p:ext uri="{BB962C8B-B14F-4D97-AF65-F5344CB8AC3E}">
        <p14:creationId xmlns:p14="http://schemas.microsoft.com/office/powerpoint/2010/main" val="201611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AU" dirty="0"/>
              <a:t>Hierarchy of </a:t>
            </a:r>
            <a:r>
              <a:rPr lang="en-AU" dirty="0" smtClean="0"/>
              <a:t>enforcement</a:t>
            </a:r>
            <a:endParaRPr lang="en-AU" dirty="0"/>
          </a:p>
        </p:txBody>
      </p:sp>
      <p:sp>
        <p:nvSpPr>
          <p:cNvPr id="60419" name="Subtitle 4"/>
          <p:cNvSpPr>
            <a:spLocks noGrp="1"/>
          </p:cNvSpPr>
          <p:nvPr>
            <p:ph idx="1"/>
          </p:nvPr>
        </p:nvSpPr>
        <p:spPr>
          <a:xfrm>
            <a:off x="685800" y="1268760"/>
            <a:ext cx="7126560" cy="4827240"/>
          </a:xfrm>
        </p:spPr>
        <p:txBody>
          <a:bodyPr/>
          <a:lstStyle/>
          <a:p>
            <a:pPr algn="r">
              <a:buFontTx/>
              <a:buNone/>
              <a:defRPr/>
            </a:pPr>
            <a:r>
              <a:rPr lang="en-AU" b="1" dirty="0" smtClean="0">
                <a:cs typeface="+mn-cs"/>
              </a:rPr>
              <a:t>Inspector’s tools</a:t>
            </a:r>
          </a:p>
          <a:p>
            <a:pPr algn="r">
              <a:buFontTx/>
              <a:buNone/>
              <a:defRPr/>
            </a:pPr>
            <a:endParaRPr lang="en-AU" dirty="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endParaRPr lang="en-AU" sz="1600" dirty="0">
              <a:cs typeface="+mn-cs"/>
            </a:endParaRPr>
          </a:p>
          <a:p>
            <a:pPr algn="r">
              <a:buFontTx/>
              <a:buNone/>
              <a:defRPr/>
            </a:pPr>
            <a:endParaRPr lang="en-AU" sz="1600" dirty="0" smtClean="0">
              <a:cs typeface="+mn-cs"/>
            </a:endParaRPr>
          </a:p>
          <a:p>
            <a:pPr algn="r">
              <a:buFontTx/>
              <a:buNone/>
              <a:defRPr/>
            </a:pPr>
            <a:r>
              <a:rPr lang="en-AU" sz="1600" dirty="0" smtClean="0">
                <a:cs typeface="+mn-cs"/>
              </a:rPr>
              <a:t>Improvement notices</a:t>
            </a:r>
          </a:p>
          <a:p>
            <a:pPr algn="r">
              <a:buFontTx/>
              <a:buNone/>
              <a:defRPr/>
            </a:pPr>
            <a:endParaRPr lang="en-AU" sz="1600" dirty="0">
              <a:cs typeface="+mn-cs"/>
            </a:endParaRPr>
          </a:p>
          <a:p>
            <a:pPr algn="r">
              <a:buFontTx/>
              <a:buNone/>
              <a:defRPr/>
            </a:pPr>
            <a:r>
              <a:rPr lang="en-AU" sz="1600" dirty="0">
                <a:cs typeface="+mn-cs"/>
              </a:rPr>
              <a:t>Record </a:t>
            </a:r>
            <a:r>
              <a:rPr lang="en-AU" sz="1600" dirty="0" smtClean="0">
                <a:cs typeface="+mn-cs"/>
              </a:rPr>
              <a:t>book entries</a:t>
            </a:r>
          </a:p>
          <a:p>
            <a:pPr algn="r">
              <a:buFontTx/>
              <a:buNone/>
              <a:defRPr/>
            </a:pPr>
            <a:endParaRPr lang="en-AU" sz="1600" dirty="0">
              <a:cs typeface="+mn-cs"/>
            </a:endParaRPr>
          </a:p>
          <a:p>
            <a:pPr algn="r">
              <a:buFontTx/>
              <a:buNone/>
              <a:defRPr/>
            </a:pPr>
            <a:r>
              <a:rPr lang="en-AU" sz="1600" dirty="0" smtClean="0">
                <a:cs typeface="+mn-cs"/>
              </a:rPr>
              <a:t>Verbal directive</a:t>
            </a: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9</a:t>
            </a:fld>
            <a:endParaRPr lang="en-US" dirty="0"/>
          </a:p>
        </p:txBody>
      </p:sp>
      <p:pic>
        <p:nvPicPr>
          <p:cNvPr id="1026" name="Picture 2" descr="O:\Neil.WOODWARD\iStock_000008326861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918">
            <a:off x="960295" y="1428044"/>
            <a:ext cx="2026589"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bwMode="auto">
          <a:xfrm>
            <a:off x="7884368" y="1628800"/>
            <a:ext cx="1224136" cy="4567040"/>
          </a:xfrm>
          <a:prstGeom prst="up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3" name="TextBox 2"/>
          <p:cNvSpPr txBox="1"/>
          <p:nvPr/>
        </p:nvSpPr>
        <p:spPr>
          <a:xfrm>
            <a:off x="8188659" y="2085644"/>
            <a:ext cx="615553" cy="4104456"/>
          </a:xfrm>
          <a:prstGeom prst="rect">
            <a:avLst/>
          </a:prstGeom>
          <a:noFill/>
        </p:spPr>
        <p:txBody>
          <a:bodyPr vert="vert270" wrap="square" rtlCol="0">
            <a:spAutoFit/>
          </a:bodyPr>
          <a:lstStyle/>
          <a:p>
            <a:pPr algn="ctr" eaLnBrk="0" fontAlgn="base" hangingPunct="0">
              <a:spcBef>
                <a:spcPct val="0"/>
              </a:spcBef>
              <a:spcAft>
                <a:spcPct val="0"/>
              </a:spcAft>
            </a:pPr>
            <a:r>
              <a:rPr lang="en-AU" sz="2800" dirty="0">
                <a:solidFill>
                  <a:prstClr val="white"/>
                </a:solidFill>
              </a:rPr>
              <a:t>Ascending</a:t>
            </a:r>
            <a:r>
              <a:rPr lang="en-AU" sz="2800" dirty="0">
                <a:solidFill>
                  <a:prstClr val="black"/>
                </a:solidFill>
              </a:rPr>
              <a:t> </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06967">
            <a:off x="3335619" y="2961385"/>
            <a:ext cx="1884453" cy="2640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23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2015-10-02T03:46:35+00:00</OurDocsVersionCreatedAt>
    <OurDocsDocId xmlns="dce3ed02-b0cd-470d-9119-e5f1a2533a21">001774.Safety.Coms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Structural integrity forum - Legislative requirements</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2015-10-01T16:00:00+00:00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Props1.xml><?xml version="1.0" encoding="utf-8"?>
<ds:datastoreItem xmlns:ds="http://schemas.openxmlformats.org/officeDocument/2006/customXml" ds:itemID="{F178BDCC-0F7A-4CD9-9398-699544D46385}"/>
</file>

<file path=customXml/itemProps2.xml><?xml version="1.0" encoding="utf-8"?>
<ds:datastoreItem xmlns:ds="http://schemas.openxmlformats.org/officeDocument/2006/customXml" ds:itemID="{3BA640FB-B848-4CFC-8653-2A9CD8E5C468}"/>
</file>

<file path=customXml/itemProps3.xml><?xml version="1.0" encoding="utf-8"?>
<ds:datastoreItem xmlns:ds="http://schemas.openxmlformats.org/officeDocument/2006/customXml" ds:itemID="{5FB13F5D-E2D2-4634-9972-6AAE288DCE52}"/>
</file>

<file path=customXml/itemProps4.xml><?xml version="1.0" encoding="utf-8"?>
<ds:datastoreItem xmlns:ds="http://schemas.openxmlformats.org/officeDocument/2006/customXml" ds:itemID="{EC0C2861-27EB-41AB-B3CB-BEB1CA484015}"/>
</file>

<file path=docProps/app.xml><?xml version="1.0" encoding="utf-8"?>
<Properties xmlns="http://schemas.openxmlformats.org/officeDocument/2006/extended-properties" xmlns:vt="http://schemas.openxmlformats.org/officeDocument/2006/docPropsVTypes">
  <TotalTime>165</TotalTime>
  <Words>3581</Words>
  <Application>Microsoft Office PowerPoint</Application>
  <PresentationFormat>On-screen Show (4:3)</PresentationFormat>
  <Paragraphs>583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4_Blank Presentation</vt:lpstr>
      <vt:lpstr>Please read this before using presentation</vt:lpstr>
      <vt:lpstr>Structural integrity: Legislative requirements</vt:lpstr>
      <vt:lpstr>Topics to be discussed</vt:lpstr>
      <vt:lpstr>What is compliance?</vt:lpstr>
      <vt:lpstr>PowerPoint Presentation</vt:lpstr>
      <vt:lpstr>Safety culture and regulation</vt:lpstr>
      <vt:lpstr>Hierarchy of enforcement</vt:lpstr>
      <vt:lpstr>Hierarchy of enforcement</vt:lpstr>
      <vt:lpstr>Hierarchy of enforcement</vt:lpstr>
      <vt:lpstr>Hierarchy of enforcement</vt:lpstr>
      <vt:lpstr>Hierarchy of enforcement</vt:lpstr>
      <vt:lpstr>Section 45</vt:lpstr>
      <vt:lpstr>Hierarchy of enforcement</vt:lpstr>
      <vt:lpstr>Retrospectivity</vt:lpstr>
      <vt:lpstr>Types of plant</vt:lpstr>
      <vt:lpstr>Definition of plant</vt:lpstr>
      <vt:lpstr>Additional definitions</vt:lpstr>
      <vt:lpstr>Act and regulations</vt:lpstr>
      <vt:lpstr>Definitions of competency</vt:lpstr>
      <vt:lpstr>Competency</vt:lpstr>
      <vt:lpstr>Competency</vt:lpstr>
      <vt:lpstr>Duty of care</vt:lpstr>
      <vt:lpstr>Duty of care</vt:lpstr>
      <vt:lpstr>Duty of care</vt:lpstr>
      <vt:lpstr>Duty of care – origins</vt:lpstr>
      <vt:lpstr>Duty of care – origins</vt:lpstr>
      <vt:lpstr>Duty of care – origins</vt:lpstr>
      <vt:lpstr>Duty of care – origins</vt:lpstr>
      <vt:lpstr>Reasonably practicable – origins</vt:lpstr>
      <vt:lpstr>Quantum of risk</vt:lpstr>
      <vt:lpstr>Quantum of risk</vt:lpstr>
      <vt:lpstr>Modernised resources safety legislation</vt:lpstr>
      <vt:lpstr>Principal hazard management plans (PHMPs)</vt:lpstr>
      <vt:lpstr>What is a principal control plan (PCP)?</vt:lpstr>
      <vt:lpstr>Option for managing other hazards</vt:lpstr>
      <vt:lpstr>PowerPoint Presentation</vt:lpstr>
      <vt:lpstr>WHS (Resources) Bill</vt:lpstr>
      <vt:lpstr>WHS (Resources) Regulations</vt:lpstr>
      <vt:lpstr>Designers and manufacturers’ obligations</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Structural integrity forum - Legislative requirements</dc:title>
  <dc:subject/>
  <dc:creator>MOORE, Bec</dc:creator>
  <cp:lastModifiedBy>MOORE, Bec</cp:lastModifiedBy>
  <cp:revision>20</cp:revision>
  <cp:lastPrinted>2015-12-22T00:20:40Z</cp:lastPrinted>
  <dcterms:created xsi:type="dcterms:W3CDTF">2015-10-02T03:45:16Z</dcterms:created>
  <dcterms:modified xsi:type="dcterms:W3CDTF">2015-12-22T00:23:41Z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Site">
    <vt:lpwstr>Perth</vt:lpwstr>
  </property>
  <property fmtid="{D5CDD505-2E9C-101B-9397-08002B2CF9AE}" pid="4" name="SecType">
    <vt:lpwstr>Departmental Use Only</vt:lpwstr>
  </property>
  <property fmtid="{D5CDD505-2E9C-101B-9397-08002B2CF9AE}" pid="5" name="DataStore">
    <vt:lpwstr>Central</vt:lpwstr>
  </property>
  <property fmtid="{D5CDD505-2E9C-101B-9397-08002B2CF9AE}" pid="6" name="ReleaseClassification">
    <vt:lpwstr>Departmental Use Only</vt:lpwstr>
  </property>
</Properties>
</file>