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63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DFBC2-668C-4F46-8699-6415F942A9C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DDB9D24-362A-4472-ADA3-A22A5E02A472}">
      <dgm:prSet/>
      <dgm:spPr/>
      <dgm:t>
        <a:bodyPr/>
        <a:lstStyle/>
        <a:p>
          <a:r>
            <a:rPr lang="en-US" dirty="0"/>
            <a:t>Decommissioning has already taken place in Australia</a:t>
          </a:r>
        </a:p>
      </dgm:t>
    </dgm:pt>
    <dgm:pt modelId="{64B09139-2A4D-4F96-BCA5-C1BD9B4AE033}" type="parTrans" cxnId="{7446A81E-2E23-4DE5-8F5F-C774B0B37EEB}">
      <dgm:prSet/>
      <dgm:spPr/>
      <dgm:t>
        <a:bodyPr/>
        <a:lstStyle/>
        <a:p>
          <a:endParaRPr lang="en-US"/>
        </a:p>
      </dgm:t>
    </dgm:pt>
    <dgm:pt modelId="{7B1EFF91-616B-4A13-8E7C-87423E006DA0}" type="sibTrans" cxnId="{7446A81E-2E23-4DE5-8F5F-C774B0B37EEB}">
      <dgm:prSet/>
      <dgm:spPr/>
      <dgm:t>
        <a:bodyPr/>
        <a:lstStyle/>
        <a:p>
          <a:endParaRPr lang="en-US"/>
        </a:p>
      </dgm:t>
    </dgm:pt>
    <dgm:pt modelId="{016DB955-7954-4E86-B8CB-A0C0DD24E24B}">
      <dgm:prSet/>
      <dgm:spPr/>
      <dgm:t>
        <a:bodyPr/>
        <a:lstStyle/>
        <a:p>
          <a:r>
            <a:rPr lang="en-US" dirty="0"/>
            <a:t>Decommissioning of newer, larger facilities starting to enter planning phase</a:t>
          </a:r>
        </a:p>
      </dgm:t>
    </dgm:pt>
    <dgm:pt modelId="{9CB4A77F-7A05-415A-AC6C-5585872D63CD}" type="parTrans" cxnId="{0276B202-8740-4C6F-AB52-96A15A4B614C}">
      <dgm:prSet/>
      <dgm:spPr/>
      <dgm:t>
        <a:bodyPr/>
        <a:lstStyle/>
        <a:p>
          <a:endParaRPr lang="en-US"/>
        </a:p>
      </dgm:t>
    </dgm:pt>
    <dgm:pt modelId="{55C81A0F-A0ED-4BF3-AA5B-E98BD87A0C02}" type="sibTrans" cxnId="{0276B202-8740-4C6F-AB52-96A15A4B614C}">
      <dgm:prSet/>
      <dgm:spPr/>
      <dgm:t>
        <a:bodyPr/>
        <a:lstStyle/>
        <a:p>
          <a:endParaRPr lang="en-US"/>
        </a:p>
      </dgm:t>
    </dgm:pt>
    <dgm:pt modelId="{15435C51-A21A-43D3-BECD-A7B2B824925D}">
      <dgm:prSet/>
      <dgm:spPr/>
      <dgm:t>
        <a:bodyPr/>
        <a:lstStyle/>
        <a:p>
          <a:r>
            <a:rPr lang="en-US" dirty="0"/>
            <a:t>Globally, substantial decommissioning has already occurred, and as technical solutions have evolved, so have frameworks</a:t>
          </a:r>
        </a:p>
      </dgm:t>
    </dgm:pt>
    <dgm:pt modelId="{7E7431FF-BD6C-49E1-BA70-C4D7756817F9}" type="parTrans" cxnId="{0186D6E8-0649-4F6D-BEE8-280CF896F5D1}">
      <dgm:prSet/>
      <dgm:spPr/>
      <dgm:t>
        <a:bodyPr/>
        <a:lstStyle/>
        <a:p>
          <a:endParaRPr lang="en-US"/>
        </a:p>
      </dgm:t>
    </dgm:pt>
    <dgm:pt modelId="{19681D4D-971F-4B54-A5D8-585EA8BCB9B6}" type="sibTrans" cxnId="{0186D6E8-0649-4F6D-BEE8-280CF896F5D1}">
      <dgm:prSet/>
      <dgm:spPr/>
      <dgm:t>
        <a:bodyPr/>
        <a:lstStyle/>
        <a:p>
          <a:endParaRPr lang="en-US"/>
        </a:p>
      </dgm:t>
    </dgm:pt>
    <dgm:pt modelId="{ECC8B600-FC17-4309-BDE7-23317A9BA990}">
      <dgm:prSet/>
      <dgm:spPr/>
      <dgm:t>
        <a:bodyPr/>
        <a:lstStyle/>
        <a:p>
          <a:r>
            <a:rPr lang="en-US" dirty="0"/>
            <a:t>Consequently, there is an opportunity for Australia to learn from the experience of others.</a:t>
          </a:r>
        </a:p>
      </dgm:t>
    </dgm:pt>
    <dgm:pt modelId="{15002768-D9AA-41AF-BF6C-88E9B325C368}" type="parTrans" cxnId="{B88500E5-CE98-47A5-8D97-72C0ECDBEB7B}">
      <dgm:prSet/>
      <dgm:spPr/>
      <dgm:t>
        <a:bodyPr/>
        <a:lstStyle/>
        <a:p>
          <a:endParaRPr lang="en-US"/>
        </a:p>
      </dgm:t>
    </dgm:pt>
    <dgm:pt modelId="{90767BAC-2C9E-4B18-A096-3621A3ECD032}" type="sibTrans" cxnId="{B88500E5-CE98-47A5-8D97-72C0ECDBEB7B}">
      <dgm:prSet/>
      <dgm:spPr/>
      <dgm:t>
        <a:bodyPr/>
        <a:lstStyle/>
        <a:p>
          <a:endParaRPr lang="en-US"/>
        </a:p>
      </dgm:t>
    </dgm:pt>
    <dgm:pt modelId="{EC18207C-568C-47F6-A32D-9D5C8B3CE3DB}" type="pres">
      <dgm:prSet presAssocID="{765DFBC2-668C-4F46-8699-6415F942A9CB}" presName="root" presStyleCnt="0">
        <dgm:presLayoutVars>
          <dgm:dir/>
          <dgm:resizeHandles val="exact"/>
        </dgm:presLayoutVars>
      </dgm:prSet>
      <dgm:spPr/>
    </dgm:pt>
    <dgm:pt modelId="{1058DF9D-6D06-4718-81AE-79D54DB186D3}" type="pres">
      <dgm:prSet presAssocID="{1DDB9D24-362A-4472-ADA3-A22A5E02A472}" presName="compNode" presStyleCnt="0"/>
      <dgm:spPr/>
    </dgm:pt>
    <dgm:pt modelId="{E2D9561B-7FF1-431D-83AD-2DBB2C5271F3}" type="pres">
      <dgm:prSet presAssocID="{1DDB9D24-362A-4472-ADA3-A22A5E02A472}" presName="bgRect" presStyleLbl="bgShp" presStyleIdx="0" presStyleCnt="4"/>
      <dgm:spPr/>
    </dgm:pt>
    <dgm:pt modelId="{B2566C1C-0B9D-4794-89C2-A783C7BEAAA9}" type="pres">
      <dgm:prSet presAssocID="{1DDB9D24-362A-4472-ADA3-A22A5E02A47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sia-Australia"/>
        </a:ext>
      </dgm:extLst>
    </dgm:pt>
    <dgm:pt modelId="{4BE9921A-8F51-444A-8BE9-5D471A0D0978}" type="pres">
      <dgm:prSet presAssocID="{1DDB9D24-362A-4472-ADA3-A22A5E02A472}" presName="spaceRect" presStyleCnt="0"/>
      <dgm:spPr/>
    </dgm:pt>
    <dgm:pt modelId="{11443EAB-14AB-4BB9-9A7C-15315E650F02}" type="pres">
      <dgm:prSet presAssocID="{1DDB9D24-362A-4472-ADA3-A22A5E02A472}" presName="parTx" presStyleLbl="revTx" presStyleIdx="0" presStyleCnt="4">
        <dgm:presLayoutVars>
          <dgm:chMax val="0"/>
          <dgm:chPref val="0"/>
        </dgm:presLayoutVars>
      </dgm:prSet>
      <dgm:spPr/>
    </dgm:pt>
    <dgm:pt modelId="{214BBC7D-C943-4402-AB64-B858530CFB1A}" type="pres">
      <dgm:prSet presAssocID="{7B1EFF91-616B-4A13-8E7C-87423E006DA0}" presName="sibTrans" presStyleCnt="0"/>
      <dgm:spPr/>
    </dgm:pt>
    <dgm:pt modelId="{5E5BB9E9-7C91-4617-B10A-B5CED83A00A0}" type="pres">
      <dgm:prSet presAssocID="{016DB955-7954-4E86-B8CB-A0C0DD24E24B}" presName="compNode" presStyleCnt="0"/>
      <dgm:spPr/>
    </dgm:pt>
    <dgm:pt modelId="{F234CFFD-1374-4C3A-B280-04BD78413B36}" type="pres">
      <dgm:prSet presAssocID="{016DB955-7954-4E86-B8CB-A0C0DD24E24B}" presName="bgRect" presStyleLbl="bgShp" presStyleIdx="1" presStyleCnt="4"/>
      <dgm:spPr/>
    </dgm:pt>
    <dgm:pt modelId="{3C38DCDF-1A54-4F6C-86B2-4B305634F67B}" type="pres">
      <dgm:prSet presAssocID="{016DB955-7954-4E86-B8CB-A0C0DD24E24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057ACDD9-B8D2-4CBC-90DC-6B84FB3CC8A0}" type="pres">
      <dgm:prSet presAssocID="{016DB955-7954-4E86-B8CB-A0C0DD24E24B}" presName="spaceRect" presStyleCnt="0"/>
      <dgm:spPr/>
    </dgm:pt>
    <dgm:pt modelId="{95E78774-A0A3-4B84-BA95-DA88423869E5}" type="pres">
      <dgm:prSet presAssocID="{016DB955-7954-4E86-B8CB-A0C0DD24E24B}" presName="parTx" presStyleLbl="revTx" presStyleIdx="1" presStyleCnt="4">
        <dgm:presLayoutVars>
          <dgm:chMax val="0"/>
          <dgm:chPref val="0"/>
        </dgm:presLayoutVars>
      </dgm:prSet>
      <dgm:spPr/>
    </dgm:pt>
    <dgm:pt modelId="{039114C6-FEDC-4370-B78F-3EF66315EFA1}" type="pres">
      <dgm:prSet presAssocID="{55C81A0F-A0ED-4BF3-AA5B-E98BD87A0C02}" presName="sibTrans" presStyleCnt="0"/>
      <dgm:spPr/>
    </dgm:pt>
    <dgm:pt modelId="{ED2A64BC-124E-4D79-BE41-F0F588E9345D}" type="pres">
      <dgm:prSet presAssocID="{15435C51-A21A-43D3-BECD-A7B2B824925D}" presName="compNode" presStyleCnt="0"/>
      <dgm:spPr/>
    </dgm:pt>
    <dgm:pt modelId="{54ED65D2-033F-4B41-8033-673E4606427D}" type="pres">
      <dgm:prSet presAssocID="{15435C51-A21A-43D3-BECD-A7B2B824925D}" presName="bgRect" presStyleLbl="bgShp" presStyleIdx="2" presStyleCnt="4"/>
      <dgm:spPr/>
    </dgm:pt>
    <dgm:pt modelId="{0E6171EC-C1B7-4E45-BC0C-54207C0383CB}" type="pres">
      <dgm:prSet presAssocID="{15435C51-A21A-43D3-BECD-A7B2B824925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rth America"/>
        </a:ext>
      </dgm:extLst>
    </dgm:pt>
    <dgm:pt modelId="{6F057FD7-9333-4D38-8EBB-E7FB42A20E05}" type="pres">
      <dgm:prSet presAssocID="{15435C51-A21A-43D3-BECD-A7B2B824925D}" presName="spaceRect" presStyleCnt="0"/>
      <dgm:spPr/>
    </dgm:pt>
    <dgm:pt modelId="{942AA92A-43F3-4E58-B4F7-B81936F8147C}" type="pres">
      <dgm:prSet presAssocID="{15435C51-A21A-43D3-BECD-A7B2B824925D}" presName="parTx" presStyleLbl="revTx" presStyleIdx="2" presStyleCnt="4">
        <dgm:presLayoutVars>
          <dgm:chMax val="0"/>
          <dgm:chPref val="0"/>
        </dgm:presLayoutVars>
      </dgm:prSet>
      <dgm:spPr/>
    </dgm:pt>
    <dgm:pt modelId="{6AB3F32E-C133-4176-B18B-A2C2E7110266}" type="pres">
      <dgm:prSet presAssocID="{19681D4D-971F-4B54-A5D8-585EA8BCB9B6}" presName="sibTrans" presStyleCnt="0"/>
      <dgm:spPr/>
    </dgm:pt>
    <dgm:pt modelId="{E5045184-4504-4E1E-8FCD-5970E8D8A16D}" type="pres">
      <dgm:prSet presAssocID="{ECC8B600-FC17-4309-BDE7-23317A9BA990}" presName="compNode" presStyleCnt="0"/>
      <dgm:spPr/>
    </dgm:pt>
    <dgm:pt modelId="{A0BE600E-1626-4680-8F8C-BCCB2ACBF3BF}" type="pres">
      <dgm:prSet presAssocID="{ECC8B600-FC17-4309-BDE7-23317A9BA990}" presName="bgRect" presStyleLbl="bgShp" presStyleIdx="3" presStyleCnt="4"/>
      <dgm:spPr/>
    </dgm:pt>
    <dgm:pt modelId="{C306C824-5476-4670-80FD-7718843284E4}" type="pres">
      <dgm:prSet presAssocID="{ECC8B600-FC17-4309-BDE7-23317A9BA99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55FA797-31C5-49A8-A395-61214C70F50E}" type="pres">
      <dgm:prSet presAssocID="{ECC8B600-FC17-4309-BDE7-23317A9BA990}" presName="spaceRect" presStyleCnt="0"/>
      <dgm:spPr/>
    </dgm:pt>
    <dgm:pt modelId="{9FF290AB-4D2D-4358-A94F-0C2BCDD5079D}" type="pres">
      <dgm:prSet presAssocID="{ECC8B600-FC17-4309-BDE7-23317A9BA99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276B202-8740-4C6F-AB52-96A15A4B614C}" srcId="{765DFBC2-668C-4F46-8699-6415F942A9CB}" destId="{016DB955-7954-4E86-B8CB-A0C0DD24E24B}" srcOrd="1" destOrd="0" parTransId="{9CB4A77F-7A05-415A-AC6C-5585872D63CD}" sibTransId="{55C81A0F-A0ED-4BF3-AA5B-E98BD87A0C02}"/>
    <dgm:cxn modelId="{7446A81E-2E23-4DE5-8F5F-C774B0B37EEB}" srcId="{765DFBC2-668C-4F46-8699-6415F942A9CB}" destId="{1DDB9D24-362A-4472-ADA3-A22A5E02A472}" srcOrd="0" destOrd="0" parTransId="{64B09139-2A4D-4F96-BCA5-C1BD9B4AE033}" sibTransId="{7B1EFF91-616B-4A13-8E7C-87423E006DA0}"/>
    <dgm:cxn modelId="{0ADA6471-CC6E-4DD3-AB4B-1F59ABBB4852}" type="presOf" srcId="{15435C51-A21A-43D3-BECD-A7B2B824925D}" destId="{942AA92A-43F3-4E58-B4F7-B81936F8147C}" srcOrd="0" destOrd="0" presId="urn:microsoft.com/office/officeart/2018/2/layout/IconVerticalSolidList"/>
    <dgm:cxn modelId="{D27A329B-240B-4FC7-9E62-54492212F6E4}" type="presOf" srcId="{1DDB9D24-362A-4472-ADA3-A22A5E02A472}" destId="{11443EAB-14AB-4BB9-9A7C-15315E650F02}" srcOrd="0" destOrd="0" presId="urn:microsoft.com/office/officeart/2018/2/layout/IconVerticalSolidList"/>
    <dgm:cxn modelId="{48513FC8-C02E-41B2-BEE2-70D60D5E87F6}" type="presOf" srcId="{765DFBC2-668C-4F46-8699-6415F942A9CB}" destId="{EC18207C-568C-47F6-A32D-9D5C8B3CE3DB}" srcOrd="0" destOrd="0" presId="urn:microsoft.com/office/officeart/2018/2/layout/IconVerticalSolidList"/>
    <dgm:cxn modelId="{B88500E5-CE98-47A5-8D97-72C0ECDBEB7B}" srcId="{765DFBC2-668C-4F46-8699-6415F942A9CB}" destId="{ECC8B600-FC17-4309-BDE7-23317A9BA990}" srcOrd="3" destOrd="0" parTransId="{15002768-D9AA-41AF-BF6C-88E9B325C368}" sibTransId="{90767BAC-2C9E-4B18-A096-3621A3ECD032}"/>
    <dgm:cxn modelId="{062801E8-EA83-4F39-9B53-00754D2CC0C7}" type="presOf" srcId="{016DB955-7954-4E86-B8CB-A0C0DD24E24B}" destId="{95E78774-A0A3-4B84-BA95-DA88423869E5}" srcOrd="0" destOrd="0" presId="urn:microsoft.com/office/officeart/2018/2/layout/IconVerticalSolidList"/>
    <dgm:cxn modelId="{0186D6E8-0649-4F6D-BEE8-280CF896F5D1}" srcId="{765DFBC2-668C-4F46-8699-6415F942A9CB}" destId="{15435C51-A21A-43D3-BECD-A7B2B824925D}" srcOrd="2" destOrd="0" parTransId="{7E7431FF-BD6C-49E1-BA70-C4D7756817F9}" sibTransId="{19681D4D-971F-4B54-A5D8-585EA8BCB9B6}"/>
    <dgm:cxn modelId="{C85EE7F3-415F-475B-B196-CD2E591DDD9B}" type="presOf" srcId="{ECC8B600-FC17-4309-BDE7-23317A9BA990}" destId="{9FF290AB-4D2D-4358-A94F-0C2BCDD5079D}" srcOrd="0" destOrd="0" presId="urn:microsoft.com/office/officeart/2018/2/layout/IconVerticalSolidList"/>
    <dgm:cxn modelId="{4628166C-4170-44B7-8F6A-B3E8A7ED2F14}" type="presParOf" srcId="{EC18207C-568C-47F6-A32D-9D5C8B3CE3DB}" destId="{1058DF9D-6D06-4718-81AE-79D54DB186D3}" srcOrd="0" destOrd="0" presId="urn:microsoft.com/office/officeart/2018/2/layout/IconVerticalSolidList"/>
    <dgm:cxn modelId="{69CE45D7-356A-4052-ACA8-E859EB3D71B8}" type="presParOf" srcId="{1058DF9D-6D06-4718-81AE-79D54DB186D3}" destId="{E2D9561B-7FF1-431D-83AD-2DBB2C5271F3}" srcOrd="0" destOrd="0" presId="urn:microsoft.com/office/officeart/2018/2/layout/IconVerticalSolidList"/>
    <dgm:cxn modelId="{64EDC081-D7EC-494F-898A-44FDA9452E49}" type="presParOf" srcId="{1058DF9D-6D06-4718-81AE-79D54DB186D3}" destId="{B2566C1C-0B9D-4794-89C2-A783C7BEAAA9}" srcOrd="1" destOrd="0" presId="urn:microsoft.com/office/officeart/2018/2/layout/IconVerticalSolidList"/>
    <dgm:cxn modelId="{EDB4DE36-42AD-4A15-947E-95634A568E0C}" type="presParOf" srcId="{1058DF9D-6D06-4718-81AE-79D54DB186D3}" destId="{4BE9921A-8F51-444A-8BE9-5D471A0D0978}" srcOrd="2" destOrd="0" presId="urn:microsoft.com/office/officeart/2018/2/layout/IconVerticalSolidList"/>
    <dgm:cxn modelId="{5A97BEB5-4F83-47AE-958D-A66951BFC760}" type="presParOf" srcId="{1058DF9D-6D06-4718-81AE-79D54DB186D3}" destId="{11443EAB-14AB-4BB9-9A7C-15315E650F02}" srcOrd="3" destOrd="0" presId="urn:microsoft.com/office/officeart/2018/2/layout/IconVerticalSolidList"/>
    <dgm:cxn modelId="{452846A7-37F5-442A-A084-DD9D05F21F99}" type="presParOf" srcId="{EC18207C-568C-47F6-A32D-9D5C8B3CE3DB}" destId="{214BBC7D-C943-4402-AB64-B858530CFB1A}" srcOrd="1" destOrd="0" presId="urn:microsoft.com/office/officeart/2018/2/layout/IconVerticalSolidList"/>
    <dgm:cxn modelId="{50A157B3-E2C2-4052-9DD7-95C532101B1F}" type="presParOf" srcId="{EC18207C-568C-47F6-A32D-9D5C8B3CE3DB}" destId="{5E5BB9E9-7C91-4617-B10A-B5CED83A00A0}" srcOrd="2" destOrd="0" presId="urn:microsoft.com/office/officeart/2018/2/layout/IconVerticalSolidList"/>
    <dgm:cxn modelId="{88202154-B170-42A3-BD83-FFE046738507}" type="presParOf" srcId="{5E5BB9E9-7C91-4617-B10A-B5CED83A00A0}" destId="{F234CFFD-1374-4C3A-B280-04BD78413B36}" srcOrd="0" destOrd="0" presId="urn:microsoft.com/office/officeart/2018/2/layout/IconVerticalSolidList"/>
    <dgm:cxn modelId="{CDB897A3-E1E6-46D2-89A0-98721C0B34A9}" type="presParOf" srcId="{5E5BB9E9-7C91-4617-B10A-B5CED83A00A0}" destId="{3C38DCDF-1A54-4F6C-86B2-4B305634F67B}" srcOrd="1" destOrd="0" presId="urn:microsoft.com/office/officeart/2018/2/layout/IconVerticalSolidList"/>
    <dgm:cxn modelId="{1E045E48-5645-4211-8601-30614AD7FD2A}" type="presParOf" srcId="{5E5BB9E9-7C91-4617-B10A-B5CED83A00A0}" destId="{057ACDD9-B8D2-4CBC-90DC-6B84FB3CC8A0}" srcOrd="2" destOrd="0" presId="urn:microsoft.com/office/officeart/2018/2/layout/IconVerticalSolidList"/>
    <dgm:cxn modelId="{52513B2B-97E7-4203-83E6-18B2E18C661F}" type="presParOf" srcId="{5E5BB9E9-7C91-4617-B10A-B5CED83A00A0}" destId="{95E78774-A0A3-4B84-BA95-DA88423869E5}" srcOrd="3" destOrd="0" presId="urn:microsoft.com/office/officeart/2018/2/layout/IconVerticalSolidList"/>
    <dgm:cxn modelId="{EE9FFFD5-A39A-46FA-BB12-FD3F64E91E09}" type="presParOf" srcId="{EC18207C-568C-47F6-A32D-9D5C8B3CE3DB}" destId="{039114C6-FEDC-4370-B78F-3EF66315EFA1}" srcOrd="3" destOrd="0" presId="urn:microsoft.com/office/officeart/2018/2/layout/IconVerticalSolidList"/>
    <dgm:cxn modelId="{D5055690-4CDA-4EB7-A058-A83033A55569}" type="presParOf" srcId="{EC18207C-568C-47F6-A32D-9D5C8B3CE3DB}" destId="{ED2A64BC-124E-4D79-BE41-F0F588E9345D}" srcOrd="4" destOrd="0" presId="urn:microsoft.com/office/officeart/2018/2/layout/IconVerticalSolidList"/>
    <dgm:cxn modelId="{BE0B44E8-425A-4E02-A9A1-0457F018A70E}" type="presParOf" srcId="{ED2A64BC-124E-4D79-BE41-F0F588E9345D}" destId="{54ED65D2-033F-4B41-8033-673E4606427D}" srcOrd="0" destOrd="0" presId="urn:microsoft.com/office/officeart/2018/2/layout/IconVerticalSolidList"/>
    <dgm:cxn modelId="{52D23E22-6F94-4BA3-8513-85A526695CE7}" type="presParOf" srcId="{ED2A64BC-124E-4D79-BE41-F0F588E9345D}" destId="{0E6171EC-C1B7-4E45-BC0C-54207C0383CB}" srcOrd="1" destOrd="0" presId="urn:microsoft.com/office/officeart/2018/2/layout/IconVerticalSolidList"/>
    <dgm:cxn modelId="{281C438C-3C79-48F9-ABAC-252D39AA486E}" type="presParOf" srcId="{ED2A64BC-124E-4D79-BE41-F0F588E9345D}" destId="{6F057FD7-9333-4D38-8EBB-E7FB42A20E05}" srcOrd="2" destOrd="0" presId="urn:microsoft.com/office/officeart/2018/2/layout/IconVerticalSolidList"/>
    <dgm:cxn modelId="{411E8C17-D664-4DB9-9093-46CB72733F01}" type="presParOf" srcId="{ED2A64BC-124E-4D79-BE41-F0F588E9345D}" destId="{942AA92A-43F3-4E58-B4F7-B81936F8147C}" srcOrd="3" destOrd="0" presId="urn:microsoft.com/office/officeart/2018/2/layout/IconVerticalSolidList"/>
    <dgm:cxn modelId="{7BAD6592-7C4F-4545-B547-1D78D9FADC0C}" type="presParOf" srcId="{EC18207C-568C-47F6-A32D-9D5C8B3CE3DB}" destId="{6AB3F32E-C133-4176-B18B-A2C2E7110266}" srcOrd="5" destOrd="0" presId="urn:microsoft.com/office/officeart/2018/2/layout/IconVerticalSolidList"/>
    <dgm:cxn modelId="{9BCCEF55-901B-463D-AE4A-6D1046017D86}" type="presParOf" srcId="{EC18207C-568C-47F6-A32D-9D5C8B3CE3DB}" destId="{E5045184-4504-4E1E-8FCD-5970E8D8A16D}" srcOrd="6" destOrd="0" presId="urn:microsoft.com/office/officeart/2018/2/layout/IconVerticalSolidList"/>
    <dgm:cxn modelId="{BA9C31D2-03E1-4F99-9708-C155F590A84E}" type="presParOf" srcId="{E5045184-4504-4E1E-8FCD-5970E8D8A16D}" destId="{A0BE600E-1626-4680-8F8C-BCCB2ACBF3BF}" srcOrd="0" destOrd="0" presId="urn:microsoft.com/office/officeart/2018/2/layout/IconVerticalSolidList"/>
    <dgm:cxn modelId="{9783B190-F895-4FDB-A442-4A0DB1142E5D}" type="presParOf" srcId="{E5045184-4504-4E1E-8FCD-5970E8D8A16D}" destId="{C306C824-5476-4670-80FD-7718843284E4}" srcOrd="1" destOrd="0" presId="urn:microsoft.com/office/officeart/2018/2/layout/IconVerticalSolidList"/>
    <dgm:cxn modelId="{B29BACE5-6D47-4DE6-B576-0A732E74C07C}" type="presParOf" srcId="{E5045184-4504-4E1E-8FCD-5970E8D8A16D}" destId="{A55FA797-31C5-49A8-A395-61214C70F50E}" srcOrd="2" destOrd="0" presId="urn:microsoft.com/office/officeart/2018/2/layout/IconVerticalSolidList"/>
    <dgm:cxn modelId="{CFC0C027-814A-492E-BC0E-7004B1BF202B}" type="presParOf" srcId="{E5045184-4504-4E1E-8FCD-5970E8D8A16D}" destId="{9FF290AB-4D2D-4358-A94F-0C2BCDD5079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4C5719-2EBB-4767-A53B-177C9950FF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4BE71DE-5B4B-4027-91E1-0E2359573AE6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Industry guide on Decommissioning Planning, Finance and Liabilities developed</a:t>
          </a:r>
          <a:endParaRPr lang="en-US" dirty="0"/>
        </a:p>
      </dgm:t>
    </dgm:pt>
    <dgm:pt modelId="{14BFB1BF-482D-4FBA-A307-B13E3DB9979E}" type="parTrans" cxnId="{A74FFA28-4A4E-4909-A654-0B2E8B0B4479}">
      <dgm:prSet/>
      <dgm:spPr/>
      <dgm:t>
        <a:bodyPr/>
        <a:lstStyle/>
        <a:p>
          <a:endParaRPr lang="en-US"/>
        </a:p>
      </dgm:t>
    </dgm:pt>
    <dgm:pt modelId="{0E9AC2D1-7C2D-4EFA-A098-A6794F9C0B72}" type="sibTrans" cxnId="{A74FFA28-4A4E-4909-A654-0B2E8B0B4479}">
      <dgm:prSet/>
      <dgm:spPr/>
      <dgm:t>
        <a:bodyPr/>
        <a:lstStyle/>
        <a:p>
          <a:endParaRPr lang="en-US"/>
        </a:p>
      </dgm:t>
    </dgm:pt>
    <dgm:pt modelId="{8702BB8A-F5F7-4B6C-969F-19B4ECD0496B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Maximise late life field production</a:t>
          </a:r>
          <a:endParaRPr lang="en-US" dirty="0"/>
        </a:p>
      </dgm:t>
    </dgm:pt>
    <dgm:pt modelId="{7902175B-1ED4-4CD5-822D-EED8F38F53EF}" type="parTrans" cxnId="{8A9D2523-8AE0-46D3-A46C-FDA4373F42A5}">
      <dgm:prSet/>
      <dgm:spPr/>
      <dgm:t>
        <a:bodyPr/>
        <a:lstStyle/>
        <a:p>
          <a:endParaRPr lang="en-US"/>
        </a:p>
      </dgm:t>
    </dgm:pt>
    <dgm:pt modelId="{0F71DAA3-9582-485E-B027-0375A2C1BCBF}" type="sibTrans" cxnId="{8A9D2523-8AE0-46D3-A46C-FDA4373F42A5}">
      <dgm:prSet/>
      <dgm:spPr/>
      <dgm:t>
        <a:bodyPr/>
        <a:lstStyle/>
        <a:p>
          <a:endParaRPr lang="en-US"/>
        </a:p>
      </dgm:t>
    </dgm:pt>
    <dgm:pt modelId="{088DA8DE-9B90-44E9-86A2-4158385F9FA0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Establish trigger points for decommissioning</a:t>
          </a:r>
          <a:endParaRPr lang="en-US" dirty="0"/>
        </a:p>
      </dgm:t>
    </dgm:pt>
    <dgm:pt modelId="{3648BC45-4A0A-480C-B1F9-91909D10E8D2}" type="parTrans" cxnId="{786873D0-FA95-4B1E-AAC8-E26342A4C172}">
      <dgm:prSet/>
      <dgm:spPr/>
      <dgm:t>
        <a:bodyPr/>
        <a:lstStyle/>
        <a:p>
          <a:endParaRPr lang="en-US"/>
        </a:p>
      </dgm:t>
    </dgm:pt>
    <dgm:pt modelId="{B983AD6B-83F9-40ED-960D-4D01BAB3DC40}" type="sibTrans" cxnId="{786873D0-FA95-4B1E-AAC8-E26342A4C172}">
      <dgm:prSet/>
      <dgm:spPr/>
      <dgm:t>
        <a:bodyPr/>
        <a:lstStyle/>
        <a:p>
          <a:endParaRPr lang="en-US"/>
        </a:p>
      </dgm:t>
    </dgm:pt>
    <dgm:pt modelId="{1F104475-634F-4E42-81DB-C6681F5AFF8F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Provide guidance on security values</a:t>
          </a:r>
          <a:endParaRPr lang="en-US" dirty="0"/>
        </a:p>
      </dgm:t>
    </dgm:pt>
    <dgm:pt modelId="{989363B6-C09D-49CB-8490-506CB6FD0CB0}" type="parTrans" cxnId="{C46E00C8-4E6F-4D30-B964-CFE16DDD0A49}">
      <dgm:prSet/>
      <dgm:spPr/>
      <dgm:t>
        <a:bodyPr/>
        <a:lstStyle/>
        <a:p>
          <a:endParaRPr lang="en-US"/>
        </a:p>
      </dgm:t>
    </dgm:pt>
    <dgm:pt modelId="{B182F1D7-8925-4AD6-B6A5-BE60EB8F410D}" type="sibTrans" cxnId="{C46E00C8-4E6F-4D30-B964-CFE16DDD0A49}">
      <dgm:prSet/>
      <dgm:spPr/>
      <dgm:t>
        <a:bodyPr/>
        <a:lstStyle/>
        <a:p>
          <a:endParaRPr lang="en-US"/>
        </a:p>
      </dgm:t>
    </dgm:pt>
    <dgm:pt modelId="{2253124B-B407-4954-BE11-2010588C39E9}" type="pres">
      <dgm:prSet presAssocID="{5C4C5719-2EBB-4767-A53B-177C9950FF13}" presName="root" presStyleCnt="0">
        <dgm:presLayoutVars>
          <dgm:dir/>
          <dgm:resizeHandles val="exact"/>
        </dgm:presLayoutVars>
      </dgm:prSet>
      <dgm:spPr/>
    </dgm:pt>
    <dgm:pt modelId="{44EE99F2-6D99-4E40-B631-51DA20CA0712}" type="pres">
      <dgm:prSet presAssocID="{64BE71DE-5B4B-4027-91E1-0E2359573AE6}" presName="compNode" presStyleCnt="0"/>
      <dgm:spPr/>
    </dgm:pt>
    <dgm:pt modelId="{E3F9581D-D61B-4401-85B2-4B395B0516C0}" type="pres">
      <dgm:prSet presAssocID="{64BE71DE-5B4B-4027-91E1-0E2359573AE6}" presName="bgRect" presStyleLbl="bgShp" presStyleIdx="0" presStyleCnt="4"/>
      <dgm:spPr/>
    </dgm:pt>
    <dgm:pt modelId="{4F1E2336-B841-4043-8872-60AE7CD45349}" type="pres">
      <dgm:prSet presAssocID="{64BE71DE-5B4B-4027-91E1-0E2359573AE6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2BE5D956-FC0C-42E8-A282-6B131635EB6D}" type="pres">
      <dgm:prSet presAssocID="{64BE71DE-5B4B-4027-91E1-0E2359573AE6}" presName="spaceRect" presStyleCnt="0"/>
      <dgm:spPr/>
    </dgm:pt>
    <dgm:pt modelId="{33DC15DD-019D-4643-9BFC-75C420738C4E}" type="pres">
      <dgm:prSet presAssocID="{64BE71DE-5B4B-4027-91E1-0E2359573AE6}" presName="parTx" presStyleLbl="revTx" presStyleIdx="0" presStyleCnt="4">
        <dgm:presLayoutVars>
          <dgm:chMax val="0"/>
          <dgm:chPref val="0"/>
        </dgm:presLayoutVars>
      </dgm:prSet>
      <dgm:spPr/>
    </dgm:pt>
    <dgm:pt modelId="{BFE70EA6-DB40-402A-8639-EFDC35E88F75}" type="pres">
      <dgm:prSet presAssocID="{0E9AC2D1-7C2D-4EFA-A098-A6794F9C0B72}" presName="sibTrans" presStyleCnt="0"/>
      <dgm:spPr/>
    </dgm:pt>
    <dgm:pt modelId="{55E739BF-9B44-4549-8DFE-273FF26EB8E6}" type="pres">
      <dgm:prSet presAssocID="{8702BB8A-F5F7-4B6C-969F-19B4ECD0496B}" presName="compNode" presStyleCnt="0"/>
      <dgm:spPr/>
    </dgm:pt>
    <dgm:pt modelId="{668B8766-B1D3-4C7D-B541-604B3E79E46C}" type="pres">
      <dgm:prSet presAssocID="{8702BB8A-F5F7-4B6C-969F-19B4ECD0496B}" presName="bgRect" presStyleLbl="bgShp" presStyleIdx="1" presStyleCnt="4"/>
      <dgm:spPr/>
    </dgm:pt>
    <dgm:pt modelId="{3CC16988-17CB-4C35-BB89-4604659367EB}" type="pres">
      <dgm:prSet presAssocID="{8702BB8A-F5F7-4B6C-969F-19B4ECD0496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0444999-0635-4413-8F58-F59EEB1102B8}" type="pres">
      <dgm:prSet presAssocID="{8702BB8A-F5F7-4B6C-969F-19B4ECD0496B}" presName="spaceRect" presStyleCnt="0"/>
      <dgm:spPr/>
    </dgm:pt>
    <dgm:pt modelId="{40E5286B-E719-4578-A1CF-B1E5F9B9CC75}" type="pres">
      <dgm:prSet presAssocID="{8702BB8A-F5F7-4B6C-969F-19B4ECD0496B}" presName="parTx" presStyleLbl="revTx" presStyleIdx="1" presStyleCnt="4">
        <dgm:presLayoutVars>
          <dgm:chMax val="0"/>
          <dgm:chPref val="0"/>
        </dgm:presLayoutVars>
      </dgm:prSet>
      <dgm:spPr/>
    </dgm:pt>
    <dgm:pt modelId="{E0240BE9-6632-48BB-AB17-93E514B2DC7C}" type="pres">
      <dgm:prSet presAssocID="{0F71DAA3-9582-485E-B027-0375A2C1BCBF}" presName="sibTrans" presStyleCnt="0"/>
      <dgm:spPr/>
    </dgm:pt>
    <dgm:pt modelId="{EA3349BC-1B30-427F-BB1B-CED0A85C3AC8}" type="pres">
      <dgm:prSet presAssocID="{088DA8DE-9B90-44E9-86A2-4158385F9FA0}" presName="compNode" presStyleCnt="0"/>
      <dgm:spPr/>
    </dgm:pt>
    <dgm:pt modelId="{5139E9A0-9500-461E-94CE-EEEAAD3F5DEB}" type="pres">
      <dgm:prSet presAssocID="{088DA8DE-9B90-44E9-86A2-4158385F9FA0}" presName="bgRect" presStyleLbl="bgShp" presStyleIdx="2" presStyleCnt="4"/>
      <dgm:spPr/>
    </dgm:pt>
    <dgm:pt modelId="{8935B764-1F2D-4441-B66B-60FDF6F3EEB6}" type="pres">
      <dgm:prSet presAssocID="{088DA8DE-9B90-44E9-86A2-4158385F9FA0}" presName="iconRect" presStyleLbl="node1" presStyleIdx="2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12A793-1CC2-4A8F-AD24-CE404B9FCA96}" type="pres">
      <dgm:prSet presAssocID="{088DA8DE-9B90-44E9-86A2-4158385F9FA0}" presName="spaceRect" presStyleCnt="0"/>
      <dgm:spPr/>
    </dgm:pt>
    <dgm:pt modelId="{E32A793D-CB11-487E-8194-9A8358F5B357}" type="pres">
      <dgm:prSet presAssocID="{088DA8DE-9B90-44E9-86A2-4158385F9FA0}" presName="parTx" presStyleLbl="revTx" presStyleIdx="2" presStyleCnt="4">
        <dgm:presLayoutVars>
          <dgm:chMax val="0"/>
          <dgm:chPref val="0"/>
        </dgm:presLayoutVars>
      </dgm:prSet>
      <dgm:spPr/>
    </dgm:pt>
    <dgm:pt modelId="{9B7BAB24-B04A-47C7-8484-C1159706BC0B}" type="pres">
      <dgm:prSet presAssocID="{B983AD6B-83F9-40ED-960D-4D01BAB3DC40}" presName="sibTrans" presStyleCnt="0"/>
      <dgm:spPr/>
    </dgm:pt>
    <dgm:pt modelId="{23222150-F9AC-4030-BFB1-853DB39E7AC8}" type="pres">
      <dgm:prSet presAssocID="{1F104475-634F-4E42-81DB-C6681F5AFF8F}" presName="compNode" presStyleCnt="0"/>
      <dgm:spPr/>
    </dgm:pt>
    <dgm:pt modelId="{564AB9A8-99C5-4DF5-8449-E00615B90C03}" type="pres">
      <dgm:prSet presAssocID="{1F104475-634F-4E42-81DB-C6681F5AFF8F}" presName="bgRect" presStyleLbl="bgShp" presStyleIdx="3" presStyleCnt="4"/>
      <dgm:spPr/>
    </dgm:pt>
    <dgm:pt modelId="{0FD6E800-9E52-4A6D-A353-E34998DF7D50}" type="pres">
      <dgm:prSet presAssocID="{1F104475-634F-4E42-81DB-C6681F5AFF8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11D0C78-9BFC-41C6-B1AE-6344760142F1}" type="pres">
      <dgm:prSet presAssocID="{1F104475-634F-4E42-81DB-C6681F5AFF8F}" presName="spaceRect" presStyleCnt="0"/>
      <dgm:spPr/>
    </dgm:pt>
    <dgm:pt modelId="{93F26AF0-44E4-4D6F-92B6-8A116C9BEC94}" type="pres">
      <dgm:prSet presAssocID="{1F104475-634F-4E42-81DB-C6681F5AFF8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4C92A10-D764-40ED-A210-32AD9F0D9B1B}" type="presOf" srcId="{5C4C5719-2EBB-4767-A53B-177C9950FF13}" destId="{2253124B-B407-4954-BE11-2010588C39E9}" srcOrd="0" destOrd="0" presId="urn:microsoft.com/office/officeart/2018/2/layout/IconVerticalSolidList"/>
    <dgm:cxn modelId="{AAC83711-B8E3-4E80-BEFE-3C03E412BB5D}" type="presOf" srcId="{8702BB8A-F5F7-4B6C-969F-19B4ECD0496B}" destId="{40E5286B-E719-4578-A1CF-B1E5F9B9CC75}" srcOrd="0" destOrd="0" presId="urn:microsoft.com/office/officeart/2018/2/layout/IconVerticalSolidList"/>
    <dgm:cxn modelId="{5665241D-648D-42D6-835E-4C0ADD6C5370}" type="presOf" srcId="{64BE71DE-5B4B-4027-91E1-0E2359573AE6}" destId="{33DC15DD-019D-4643-9BFC-75C420738C4E}" srcOrd="0" destOrd="0" presId="urn:microsoft.com/office/officeart/2018/2/layout/IconVerticalSolidList"/>
    <dgm:cxn modelId="{8A9D2523-8AE0-46D3-A46C-FDA4373F42A5}" srcId="{5C4C5719-2EBB-4767-A53B-177C9950FF13}" destId="{8702BB8A-F5F7-4B6C-969F-19B4ECD0496B}" srcOrd="1" destOrd="0" parTransId="{7902175B-1ED4-4CD5-822D-EED8F38F53EF}" sibTransId="{0F71DAA3-9582-485E-B027-0375A2C1BCBF}"/>
    <dgm:cxn modelId="{A74FFA28-4A4E-4909-A654-0B2E8B0B4479}" srcId="{5C4C5719-2EBB-4767-A53B-177C9950FF13}" destId="{64BE71DE-5B4B-4027-91E1-0E2359573AE6}" srcOrd="0" destOrd="0" parTransId="{14BFB1BF-482D-4FBA-A307-B13E3DB9979E}" sibTransId="{0E9AC2D1-7C2D-4EFA-A098-A6794F9C0B72}"/>
    <dgm:cxn modelId="{BD103E60-4E9C-40F1-894C-E4681A7FDB12}" type="presOf" srcId="{1F104475-634F-4E42-81DB-C6681F5AFF8F}" destId="{93F26AF0-44E4-4D6F-92B6-8A116C9BEC94}" srcOrd="0" destOrd="0" presId="urn:microsoft.com/office/officeart/2018/2/layout/IconVerticalSolidList"/>
    <dgm:cxn modelId="{9DAF75B6-B404-4BA6-87E1-16363EA1BDFE}" type="presOf" srcId="{088DA8DE-9B90-44E9-86A2-4158385F9FA0}" destId="{E32A793D-CB11-487E-8194-9A8358F5B357}" srcOrd="0" destOrd="0" presId="urn:microsoft.com/office/officeart/2018/2/layout/IconVerticalSolidList"/>
    <dgm:cxn modelId="{C46E00C8-4E6F-4D30-B964-CFE16DDD0A49}" srcId="{5C4C5719-2EBB-4767-A53B-177C9950FF13}" destId="{1F104475-634F-4E42-81DB-C6681F5AFF8F}" srcOrd="3" destOrd="0" parTransId="{989363B6-C09D-49CB-8490-506CB6FD0CB0}" sibTransId="{B182F1D7-8925-4AD6-B6A5-BE60EB8F410D}"/>
    <dgm:cxn modelId="{786873D0-FA95-4B1E-AAC8-E26342A4C172}" srcId="{5C4C5719-2EBB-4767-A53B-177C9950FF13}" destId="{088DA8DE-9B90-44E9-86A2-4158385F9FA0}" srcOrd="2" destOrd="0" parTransId="{3648BC45-4A0A-480C-B1F9-91909D10E8D2}" sibTransId="{B983AD6B-83F9-40ED-960D-4D01BAB3DC40}"/>
    <dgm:cxn modelId="{DC089999-47CB-4C83-B6FB-8EEE99D60DE1}" type="presParOf" srcId="{2253124B-B407-4954-BE11-2010588C39E9}" destId="{44EE99F2-6D99-4E40-B631-51DA20CA0712}" srcOrd="0" destOrd="0" presId="urn:microsoft.com/office/officeart/2018/2/layout/IconVerticalSolidList"/>
    <dgm:cxn modelId="{23ACD78D-6AC7-49BF-9BC4-E88EF6F2AE88}" type="presParOf" srcId="{44EE99F2-6D99-4E40-B631-51DA20CA0712}" destId="{E3F9581D-D61B-4401-85B2-4B395B0516C0}" srcOrd="0" destOrd="0" presId="urn:microsoft.com/office/officeart/2018/2/layout/IconVerticalSolidList"/>
    <dgm:cxn modelId="{E8294EE0-DC52-465A-8FB6-1D9F9A09911E}" type="presParOf" srcId="{44EE99F2-6D99-4E40-B631-51DA20CA0712}" destId="{4F1E2336-B841-4043-8872-60AE7CD45349}" srcOrd="1" destOrd="0" presId="urn:microsoft.com/office/officeart/2018/2/layout/IconVerticalSolidList"/>
    <dgm:cxn modelId="{74DE76AA-D0C3-4348-A608-F843CCD32C15}" type="presParOf" srcId="{44EE99F2-6D99-4E40-B631-51DA20CA0712}" destId="{2BE5D956-FC0C-42E8-A282-6B131635EB6D}" srcOrd="2" destOrd="0" presId="urn:microsoft.com/office/officeart/2018/2/layout/IconVerticalSolidList"/>
    <dgm:cxn modelId="{FE9B4455-4630-43A1-ACDE-D42C3D004DAE}" type="presParOf" srcId="{44EE99F2-6D99-4E40-B631-51DA20CA0712}" destId="{33DC15DD-019D-4643-9BFC-75C420738C4E}" srcOrd="3" destOrd="0" presId="urn:microsoft.com/office/officeart/2018/2/layout/IconVerticalSolidList"/>
    <dgm:cxn modelId="{CC40584A-5F00-425F-AD70-7E878460E9A3}" type="presParOf" srcId="{2253124B-B407-4954-BE11-2010588C39E9}" destId="{BFE70EA6-DB40-402A-8639-EFDC35E88F75}" srcOrd="1" destOrd="0" presId="urn:microsoft.com/office/officeart/2018/2/layout/IconVerticalSolidList"/>
    <dgm:cxn modelId="{1AF38C64-96C0-43F3-8FD7-EBEA8E107228}" type="presParOf" srcId="{2253124B-B407-4954-BE11-2010588C39E9}" destId="{55E739BF-9B44-4549-8DFE-273FF26EB8E6}" srcOrd="2" destOrd="0" presId="urn:microsoft.com/office/officeart/2018/2/layout/IconVerticalSolidList"/>
    <dgm:cxn modelId="{A9EE0E3A-E9C6-4089-9156-5BF3049E4FE4}" type="presParOf" srcId="{55E739BF-9B44-4549-8DFE-273FF26EB8E6}" destId="{668B8766-B1D3-4C7D-B541-604B3E79E46C}" srcOrd="0" destOrd="0" presId="urn:microsoft.com/office/officeart/2018/2/layout/IconVerticalSolidList"/>
    <dgm:cxn modelId="{4C57148A-B4CA-43CC-A47F-82ED96F58AA2}" type="presParOf" srcId="{55E739BF-9B44-4549-8DFE-273FF26EB8E6}" destId="{3CC16988-17CB-4C35-BB89-4604659367EB}" srcOrd="1" destOrd="0" presId="urn:microsoft.com/office/officeart/2018/2/layout/IconVerticalSolidList"/>
    <dgm:cxn modelId="{5ACDDC24-AD54-4B61-B372-0D28DE889958}" type="presParOf" srcId="{55E739BF-9B44-4549-8DFE-273FF26EB8E6}" destId="{B0444999-0635-4413-8F58-F59EEB1102B8}" srcOrd="2" destOrd="0" presId="urn:microsoft.com/office/officeart/2018/2/layout/IconVerticalSolidList"/>
    <dgm:cxn modelId="{8F33533F-43BF-47E1-BB38-E7DF7966B84E}" type="presParOf" srcId="{55E739BF-9B44-4549-8DFE-273FF26EB8E6}" destId="{40E5286B-E719-4578-A1CF-B1E5F9B9CC75}" srcOrd="3" destOrd="0" presId="urn:microsoft.com/office/officeart/2018/2/layout/IconVerticalSolidList"/>
    <dgm:cxn modelId="{FA9A50CA-0874-4630-8DB5-A47CBC41FD5B}" type="presParOf" srcId="{2253124B-B407-4954-BE11-2010588C39E9}" destId="{E0240BE9-6632-48BB-AB17-93E514B2DC7C}" srcOrd="3" destOrd="0" presId="urn:microsoft.com/office/officeart/2018/2/layout/IconVerticalSolidList"/>
    <dgm:cxn modelId="{8878FD49-CB15-436D-837F-43F29CC92526}" type="presParOf" srcId="{2253124B-B407-4954-BE11-2010588C39E9}" destId="{EA3349BC-1B30-427F-BB1B-CED0A85C3AC8}" srcOrd="4" destOrd="0" presId="urn:microsoft.com/office/officeart/2018/2/layout/IconVerticalSolidList"/>
    <dgm:cxn modelId="{449BC754-6CF7-4D10-941A-F87ABAAAC65F}" type="presParOf" srcId="{EA3349BC-1B30-427F-BB1B-CED0A85C3AC8}" destId="{5139E9A0-9500-461E-94CE-EEEAAD3F5DEB}" srcOrd="0" destOrd="0" presId="urn:microsoft.com/office/officeart/2018/2/layout/IconVerticalSolidList"/>
    <dgm:cxn modelId="{5D348806-0125-430C-A548-9E16A0D09E8E}" type="presParOf" srcId="{EA3349BC-1B30-427F-BB1B-CED0A85C3AC8}" destId="{8935B764-1F2D-4441-B66B-60FDF6F3EEB6}" srcOrd="1" destOrd="0" presId="urn:microsoft.com/office/officeart/2018/2/layout/IconVerticalSolidList"/>
    <dgm:cxn modelId="{A8B086B5-EA0B-4657-A33A-36E56FAFC5A0}" type="presParOf" srcId="{EA3349BC-1B30-427F-BB1B-CED0A85C3AC8}" destId="{E612A793-1CC2-4A8F-AD24-CE404B9FCA96}" srcOrd="2" destOrd="0" presId="urn:microsoft.com/office/officeart/2018/2/layout/IconVerticalSolidList"/>
    <dgm:cxn modelId="{BC3FDCA9-77A3-4C2F-9DE6-6A7128BAF2AC}" type="presParOf" srcId="{EA3349BC-1B30-427F-BB1B-CED0A85C3AC8}" destId="{E32A793D-CB11-487E-8194-9A8358F5B357}" srcOrd="3" destOrd="0" presId="urn:microsoft.com/office/officeart/2018/2/layout/IconVerticalSolidList"/>
    <dgm:cxn modelId="{41B88CB2-6909-4CAB-B335-5730B340BA7D}" type="presParOf" srcId="{2253124B-B407-4954-BE11-2010588C39E9}" destId="{9B7BAB24-B04A-47C7-8484-C1159706BC0B}" srcOrd="5" destOrd="0" presId="urn:microsoft.com/office/officeart/2018/2/layout/IconVerticalSolidList"/>
    <dgm:cxn modelId="{27C86971-E78C-41E7-A1A5-8EE05535DBDC}" type="presParOf" srcId="{2253124B-B407-4954-BE11-2010588C39E9}" destId="{23222150-F9AC-4030-BFB1-853DB39E7AC8}" srcOrd="6" destOrd="0" presId="urn:microsoft.com/office/officeart/2018/2/layout/IconVerticalSolidList"/>
    <dgm:cxn modelId="{E7A407CE-287B-4836-8AA3-ADAB0E7EFAE0}" type="presParOf" srcId="{23222150-F9AC-4030-BFB1-853DB39E7AC8}" destId="{564AB9A8-99C5-4DF5-8449-E00615B90C03}" srcOrd="0" destOrd="0" presId="urn:microsoft.com/office/officeart/2018/2/layout/IconVerticalSolidList"/>
    <dgm:cxn modelId="{031D9CE6-036D-410F-8590-6B0B8E4AAA71}" type="presParOf" srcId="{23222150-F9AC-4030-BFB1-853DB39E7AC8}" destId="{0FD6E800-9E52-4A6D-A353-E34998DF7D50}" srcOrd="1" destOrd="0" presId="urn:microsoft.com/office/officeart/2018/2/layout/IconVerticalSolidList"/>
    <dgm:cxn modelId="{EB2AB55F-3F61-4F23-8476-C64692FC9510}" type="presParOf" srcId="{23222150-F9AC-4030-BFB1-853DB39E7AC8}" destId="{B11D0C78-9BFC-41C6-B1AE-6344760142F1}" srcOrd="2" destOrd="0" presId="urn:microsoft.com/office/officeart/2018/2/layout/IconVerticalSolidList"/>
    <dgm:cxn modelId="{5653F029-119C-4B46-AA05-E97A371E497C}" type="presParOf" srcId="{23222150-F9AC-4030-BFB1-853DB39E7AC8}" destId="{93F26AF0-44E4-4D6F-92B6-8A116C9BEC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4C5719-2EBB-4767-A53B-177C9950FF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4BE71DE-5B4B-4027-91E1-0E2359573AE6}">
      <dgm:prSet/>
      <dgm:spPr/>
      <dgm:t>
        <a:bodyPr/>
        <a:lstStyle/>
        <a:p>
          <a:pPr>
            <a:lnSpc>
              <a:spcPct val="100000"/>
            </a:lnSpc>
          </a:pPr>
          <a:r>
            <a:rPr lang="en-AU" dirty="0"/>
            <a:t>Industry guide provides a number of options for financial security that aim to:</a:t>
          </a:r>
          <a:endParaRPr lang="en-US" dirty="0"/>
        </a:p>
      </dgm:t>
    </dgm:pt>
    <dgm:pt modelId="{14BFB1BF-482D-4FBA-A307-B13E3DB9979E}" type="parTrans" cxnId="{A74FFA28-4A4E-4909-A654-0B2E8B0B4479}">
      <dgm:prSet/>
      <dgm:spPr/>
      <dgm:t>
        <a:bodyPr/>
        <a:lstStyle/>
        <a:p>
          <a:endParaRPr lang="en-US"/>
        </a:p>
      </dgm:t>
    </dgm:pt>
    <dgm:pt modelId="{0E9AC2D1-7C2D-4EFA-A098-A6794F9C0B72}" type="sibTrans" cxnId="{A74FFA28-4A4E-4909-A654-0B2E8B0B4479}">
      <dgm:prSet/>
      <dgm:spPr/>
      <dgm:t>
        <a:bodyPr/>
        <a:lstStyle/>
        <a:p>
          <a:endParaRPr lang="en-US"/>
        </a:p>
      </dgm:t>
    </dgm:pt>
    <dgm:pt modelId="{8702BB8A-F5F7-4B6C-969F-19B4ECD0496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Minimise the impact on existing cash flows</a:t>
          </a:r>
          <a:endParaRPr lang="en-US" dirty="0"/>
        </a:p>
      </dgm:t>
    </dgm:pt>
    <dgm:pt modelId="{7902175B-1ED4-4CD5-822D-EED8F38F53EF}" type="parTrans" cxnId="{8A9D2523-8AE0-46D3-A46C-FDA4373F42A5}">
      <dgm:prSet/>
      <dgm:spPr/>
      <dgm:t>
        <a:bodyPr/>
        <a:lstStyle/>
        <a:p>
          <a:endParaRPr lang="en-US"/>
        </a:p>
      </dgm:t>
    </dgm:pt>
    <dgm:pt modelId="{0F71DAA3-9582-485E-B027-0375A2C1BCBF}" type="sibTrans" cxnId="{8A9D2523-8AE0-46D3-A46C-FDA4373F42A5}">
      <dgm:prSet/>
      <dgm:spPr/>
      <dgm:t>
        <a:bodyPr/>
        <a:lstStyle/>
        <a:p>
          <a:endParaRPr lang="en-US"/>
        </a:p>
      </dgm:t>
    </dgm:pt>
    <dgm:pt modelId="{088DA8DE-9B90-44E9-86A2-4158385F9FA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Not impair the ability to fund future developments</a:t>
          </a:r>
          <a:endParaRPr lang="en-US" dirty="0"/>
        </a:p>
      </dgm:t>
    </dgm:pt>
    <dgm:pt modelId="{3648BC45-4A0A-480C-B1F9-91909D10E8D2}" type="parTrans" cxnId="{786873D0-FA95-4B1E-AAC8-E26342A4C172}">
      <dgm:prSet/>
      <dgm:spPr/>
      <dgm:t>
        <a:bodyPr/>
        <a:lstStyle/>
        <a:p>
          <a:endParaRPr lang="en-US"/>
        </a:p>
      </dgm:t>
    </dgm:pt>
    <dgm:pt modelId="{B983AD6B-83F9-40ED-960D-4D01BAB3DC40}" type="sibTrans" cxnId="{786873D0-FA95-4B1E-AAC8-E26342A4C172}">
      <dgm:prSet/>
      <dgm:spPr/>
      <dgm:t>
        <a:bodyPr/>
        <a:lstStyle/>
        <a:p>
          <a:endParaRPr lang="en-US"/>
        </a:p>
      </dgm:t>
    </dgm:pt>
    <dgm:pt modelId="{1F104475-634F-4E42-81DB-C6681F5AFF8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Allow flexibility and recognize the varying financial capacity of companies</a:t>
          </a:r>
          <a:endParaRPr lang="en-US" dirty="0"/>
        </a:p>
      </dgm:t>
    </dgm:pt>
    <dgm:pt modelId="{989363B6-C09D-49CB-8490-506CB6FD0CB0}" type="parTrans" cxnId="{C46E00C8-4E6F-4D30-B964-CFE16DDD0A49}">
      <dgm:prSet/>
      <dgm:spPr/>
      <dgm:t>
        <a:bodyPr/>
        <a:lstStyle/>
        <a:p>
          <a:endParaRPr lang="en-US"/>
        </a:p>
      </dgm:t>
    </dgm:pt>
    <dgm:pt modelId="{B182F1D7-8925-4AD6-B6A5-BE60EB8F410D}" type="sibTrans" cxnId="{C46E00C8-4E6F-4D30-B964-CFE16DDD0A49}">
      <dgm:prSet/>
      <dgm:spPr/>
      <dgm:t>
        <a:bodyPr/>
        <a:lstStyle/>
        <a:p>
          <a:endParaRPr lang="en-US"/>
        </a:p>
      </dgm:t>
    </dgm:pt>
    <dgm:pt modelId="{2253124B-B407-4954-BE11-2010588C39E9}" type="pres">
      <dgm:prSet presAssocID="{5C4C5719-2EBB-4767-A53B-177C9950FF13}" presName="root" presStyleCnt="0">
        <dgm:presLayoutVars>
          <dgm:dir/>
          <dgm:resizeHandles val="exact"/>
        </dgm:presLayoutVars>
      </dgm:prSet>
      <dgm:spPr/>
    </dgm:pt>
    <dgm:pt modelId="{44EE99F2-6D99-4E40-B631-51DA20CA0712}" type="pres">
      <dgm:prSet presAssocID="{64BE71DE-5B4B-4027-91E1-0E2359573AE6}" presName="compNode" presStyleCnt="0"/>
      <dgm:spPr/>
    </dgm:pt>
    <dgm:pt modelId="{E3F9581D-D61B-4401-85B2-4B395B0516C0}" type="pres">
      <dgm:prSet presAssocID="{64BE71DE-5B4B-4027-91E1-0E2359573AE6}" presName="bgRect" presStyleLbl="bgShp" presStyleIdx="0" presStyleCnt="4"/>
      <dgm:spPr/>
    </dgm:pt>
    <dgm:pt modelId="{4F1E2336-B841-4043-8872-60AE7CD45349}" type="pres">
      <dgm:prSet presAssocID="{64BE71DE-5B4B-4027-91E1-0E2359573AE6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2BE5D956-FC0C-42E8-A282-6B131635EB6D}" type="pres">
      <dgm:prSet presAssocID="{64BE71DE-5B4B-4027-91E1-0E2359573AE6}" presName="spaceRect" presStyleCnt="0"/>
      <dgm:spPr/>
    </dgm:pt>
    <dgm:pt modelId="{33DC15DD-019D-4643-9BFC-75C420738C4E}" type="pres">
      <dgm:prSet presAssocID="{64BE71DE-5B4B-4027-91E1-0E2359573AE6}" presName="parTx" presStyleLbl="revTx" presStyleIdx="0" presStyleCnt="4">
        <dgm:presLayoutVars>
          <dgm:chMax val="0"/>
          <dgm:chPref val="0"/>
        </dgm:presLayoutVars>
      </dgm:prSet>
      <dgm:spPr/>
    </dgm:pt>
    <dgm:pt modelId="{BFE70EA6-DB40-402A-8639-EFDC35E88F75}" type="pres">
      <dgm:prSet presAssocID="{0E9AC2D1-7C2D-4EFA-A098-A6794F9C0B72}" presName="sibTrans" presStyleCnt="0"/>
      <dgm:spPr/>
    </dgm:pt>
    <dgm:pt modelId="{55E739BF-9B44-4549-8DFE-273FF26EB8E6}" type="pres">
      <dgm:prSet presAssocID="{8702BB8A-F5F7-4B6C-969F-19B4ECD0496B}" presName="compNode" presStyleCnt="0"/>
      <dgm:spPr/>
    </dgm:pt>
    <dgm:pt modelId="{668B8766-B1D3-4C7D-B541-604B3E79E46C}" type="pres">
      <dgm:prSet presAssocID="{8702BB8A-F5F7-4B6C-969F-19B4ECD0496B}" presName="bgRect" presStyleLbl="bgShp" presStyleIdx="1" presStyleCnt="4" custLinFactNeighborX="-653" custLinFactNeighborY="1718"/>
      <dgm:spPr/>
    </dgm:pt>
    <dgm:pt modelId="{3CC16988-17CB-4C35-BB89-4604659367EB}" type="pres">
      <dgm:prSet presAssocID="{8702BB8A-F5F7-4B6C-969F-19B4ECD0496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0444999-0635-4413-8F58-F59EEB1102B8}" type="pres">
      <dgm:prSet presAssocID="{8702BB8A-F5F7-4B6C-969F-19B4ECD0496B}" presName="spaceRect" presStyleCnt="0"/>
      <dgm:spPr/>
    </dgm:pt>
    <dgm:pt modelId="{40E5286B-E719-4578-A1CF-B1E5F9B9CC75}" type="pres">
      <dgm:prSet presAssocID="{8702BB8A-F5F7-4B6C-969F-19B4ECD0496B}" presName="parTx" presStyleLbl="revTx" presStyleIdx="1" presStyleCnt="4">
        <dgm:presLayoutVars>
          <dgm:chMax val="0"/>
          <dgm:chPref val="0"/>
        </dgm:presLayoutVars>
      </dgm:prSet>
      <dgm:spPr/>
    </dgm:pt>
    <dgm:pt modelId="{E0240BE9-6632-48BB-AB17-93E514B2DC7C}" type="pres">
      <dgm:prSet presAssocID="{0F71DAA3-9582-485E-B027-0375A2C1BCBF}" presName="sibTrans" presStyleCnt="0"/>
      <dgm:spPr/>
    </dgm:pt>
    <dgm:pt modelId="{EA3349BC-1B30-427F-BB1B-CED0A85C3AC8}" type="pres">
      <dgm:prSet presAssocID="{088DA8DE-9B90-44E9-86A2-4158385F9FA0}" presName="compNode" presStyleCnt="0"/>
      <dgm:spPr/>
    </dgm:pt>
    <dgm:pt modelId="{5139E9A0-9500-461E-94CE-EEEAAD3F5DEB}" type="pres">
      <dgm:prSet presAssocID="{088DA8DE-9B90-44E9-86A2-4158385F9FA0}" presName="bgRect" presStyleLbl="bgShp" presStyleIdx="2" presStyleCnt="4"/>
      <dgm:spPr/>
    </dgm:pt>
    <dgm:pt modelId="{8935B764-1F2D-4441-B66B-60FDF6F3EEB6}" type="pres">
      <dgm:prSet presAssocID="{088DA8DE-9B90-44E9-86A2-4158385F9FA0}" presName="iconRect" presStyleLbl="node1" presStyleIdx="2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12A793-1CC2-4A8F-AD24-CE404B9FCA96}" type="pres">
      <dgm:prSet presAssocID="{088DA8DE-9B90-44E9-86A2-4158385F9FA0}" presName="spaceRect" presStyleCnt="0"/>
      <dgm:spPr/>
    </dgm:pt>
    <dgm:pt modelId="{E32A793D-CB11-487E-8194-9A8358F5B357}" type="pres">
      <dgm:prSet presAssocID="{088DA8DE-9B90-44E9-86A2-4158385F9FA0}" presName="parTx" presStyleLbl="revTx" presStyleIdx="2" presStyleCnt="4">
        <dgm:presLayoutVars>
          <dgm:chMax val="0"/>
          <dgm:chPref val="0"/>
        </dgm:presLayoutVars>
      </dgm:prSet>
      <dgm:spPr/>
    </dgm:pt>
    <dgm:pt modelId="{9B7BAB24-B04A-47C7-8484-C1159706BC0B}" type="pres">
      <dgm:prSet presAssocID="{B983AD6B-83F9-40ED-960D-4D01BAB3DC40}" presName="sibTrans" presStyleCnt="0"/>
      <dgm:spPr/>
    </dgm:pt>
    <dgm:pt modelId="{23222150-F9AC-4030-BFB1-853DB39E7AC8}" type="pres">
      <dgm:prSet presAssocID="{1F104475-634F-4E42-81DB-C6681F5AFF8F}" presName="compNode" presStyleCnt="0"/>
      <dgm:spPr/>
    </dgm:pt>
    <dgm:pt modelId="{564AB9A8-99C5-4DF5-8449-E00615B90C03}" type="pres">
      <dgm:prSet presAssocID="{1F104475-634F-4E42-81DB-C6681F5AFF8F}" presName="bgRect" presStyleLbl="bgShp" presStyleIdx="3" presStyleCnt="4" custLinFactNeighborX="764" custLinFactNeighborY="737"/>
      <dgm:spPr/>
    </dgm:pt>
    <dgm:pt modelId="{0FD6E800-9E52-4A6D-A353-E34998DF7D50}" type="pres">
      <dgm:prSet presAssocID="{1F104475-634F-4E42-81DB-C6681F5AFF8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11D0C78-9BFC-41C6-B1AE-6344760142F1}" type="pres">
      <dgm:prSet presAssocID="{1F104475-634F-4E42-81DB-C6681F5AFF8F}" presName="spaceRect" presStyleCnt="0"/>
      <dgm:spPr/>
    </dgm:pt>
    <dgm:pt modelId="{93F26AF0-44E4-4D6F-92B6-8A116C9BEC94}" type="pres">
      <dgm:prSet presAssocID="{1F104475-634F-4E42-81DB-C6681F5AFF8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4C92A10-D764-40ED-A210-32AD9F0D9B1B}" type="presOf" srcId="{5C4C5719-2EBB-4767-A53B-177C9950FF13}" destId="{2253124B-B407-4954-BE11-2010588C39E9}" srcOrd="0" destOrd="0" presId="urn:microsoft.com/office/officeart/2018/2/layout/IconVerticalSolidList"/>
    <dgm:cxn modelId="{AAC83711-B8E3-4E80-BEFE-3C03E412BB5D}" type="presOf" srcId="{8702BB8A-F5F7-4B6C-969F-19B4ECD0496B}" destId="{40E5286B-E719-4578-A1CF-B1E5F9B9CC75}" srcOrd="0" destOrd="0" presId="urn:microsoft.com/office/officeart/2018/2/layout/IconVerticalSolidList"/>
    <dgm:cxn modelId="{5665241D-648D-42D6-835E-4C0ADD6C5370}" type="presOf" srcId="{64BE71DE-5B4B-4027-91E1-0E2359573AE6}" destId="{33DC15DD-019D-4643-9BFC-75C420738C4E}" srcOrd="0" destOrd="0" presId="urn:microsoft.com/office/officeart/2018/2/layout/IconVerticalSolidList"/>
    <dgm:cxn modelId="{8A9D2523-8AE0-46D3-A46C-FDA4373F42A5}" srcId="{5C4C5719-2EBB-4767-A53B-177C9950FF13}" destId="{8702BB8A-F5F7-4B6C-969F-19B4ECD0496B}" srcOrd="1" destOrd="0" parTransId="{7902175B-1ED4-4CD5-822D-EED8F38F53EF}" sibTransId="{0F71DAA3-9582-485E-B027-0375A2C1BCBF}"/>
    <dgm:cxn modelId="{A74FFA28-4A4E-4909-A654-0B2E8B0B4479}" srcId="{5C4C5719-2EBB-4767-A53B-177C9950FF13}" destId="{64BE71DE-5B4B-4027-91E1-0E2359573AE6}" srcOrd="0" destOrd="0" parTransId="{14BFB1BF-482D-4FBA-A307-B13E3DB9979E}" sibTransId="{0E9AC2D1-7C2D-4EFA-A098-A6794F9C0B72}"/>
    <dgm:cxn modelId="{BD103E60-4E9C-40F1-894C-E4681A7FDB12}" type="presOf" srcId="{1F104475-634F-4E42-81DB-C6681F5AFF8F}" destId="{93F26AF0-44E4-4D6F-92B6-8A116C9BEC94}" srcOrd="0" destOrd="0" presId="urn:microsoft.com/office/officeart/2018/2/layout/IconVerticalSolidList"/>
    <dgm:cxn modelId="{9DAF75B6-B404-4BA6-87E1-16363EA1BDFE}" type="presOf" srcId="{088DA8DE-9B90-44E9-86A2-4158385F9FA0}" destId="{E32A793D-CB11-487E-8194-9A8358F5B357}" srcOrd="0" destOrd="0" presId="urn:microsoft.com/office/officeart/2018/2/layout/IconVerticalSolidList"/>
    <dgm:cxn modelId="{C46E00C8-4E6F-4D30-B964-CFE16DDD0A49}" srcId="{5C4C5719-2EBB-4767-A53B-177C9950FF13}" destId="{1F104475-634F-4E42-81DB-C6681F5AFF8F}" srcOrd="3" destOrd="0" parTransId="{989363B6-C09D-49CB-8490-506CB6FD0CB0}" sibTransId="{B182F1D7-8925-4AD6-B6A5-BE60EB8F410D}"/>
    <dgm:cxn modelId="{786873D0-FA95-4B1E-AAC8-E26342A4C172}" srcId="{5C4C5719-2EBB-4767-A53B-177C9950FF13}" destId="{088DA8DE-9B90-44E9-86A2-4158385F9FA0}" srcOrd="2" destOrd="0" parTransId="{3648BC45-4A0A-480C-B1F9-91909D10E8D2}" sibTransId="{B983AD6B-83F9-40ED-960D-4D01BAB3DC40}"/>
    <dgm:cxn modelId="{DC089999-47CB-4C83-B6FB-8EEE99D60DE1}" type="presParOf" srcId="{2253124B-B407-4954-BE11-2010588C39E9}" destId="{44EE99F2-6D99-4E40-B631-51DA20CA0712}" srcOrd="0" destOrd="0" presId="urn:microsoft.com/office/officeart/2018/2/layout/IconVerticalSolidList"/>
    <dgm:cxn modelId="{23ACD78D-6AC7-49BF-9BC4-E88EF6F2AE88}" type="presParOf" srcId="{44EE99F2-6D99-4E40-B631-51DA20CA0712}" destId="{E3F9581D-D61B-4401-85B2-4B395B0516C0}" srcOrd="0" destOrd="0" presId="urn:microsoft.com/office/officeart/2018/2/layout/IconVerticalSolidList"/>
    <dgm:cxn modelId="{E8294EE0-DC52-465A-8FB6-1D9F9A09911E}" type="presParOf" srcId="{44EE99F2-6D99-4E40-B631-51DA20CA0712}" destId="{4F1E2336-B841-4043-8872-60AE7CD45349}" srcOrd="1" destOrd="0" presId="urn:microsoft.com/office/officeart/2018/2/layout/IconVerticalSolidList"/>
    <dgm:cxn modelId="{74DE76AA-D0C3-4348-A608-F843CCD32C15}" type="presParOf" srcId="{44EE99F2-6D99-4E40-B631-51DA20CA0712}" destId="{2BE5D956-FC0C-42E8-A282-6B131635EB6D}" srcOrd="2" destOrd="0" presId="urn:microsoft.com/office/officeart/2018/2/layout/IconVerticalSolidList"/>
    <dgm:cxn modelId="{FE9B4455-4630-43A1-ACDE-D42C3D004DAE}" type="presParOf" srcId="{44EE99F2-6D99-4E40-B631-51DA20CA0712}" destId="{33DC15DD-019D-4643-9BFC-75C420738C4E}" srcOrd="3" destOrd="0" presId="urn:microsoft.com/office/officeart/2018/2/layout/IconVerticalSolidList"/>
    <dgm:cxn modelId="{CC40584A-5F00-425F-AD70-7E878460E9A3}" type="presParOf" srcId="{2253124B-B407-4954-BE11-2010588C39E9}" destId="{BFE70EA6-DB40-402A-8639-EFDC35E88F75}" srcOrd="1" destOrd="0" presId="urn:microsoft.com/office/officeart/2018/2/layout/IconVerticalSolidList"/>
    <dgm:cxn modelId="{1AF38C64-96C0-43F3-8FD7-EBEA8E107228}" type="presParOf" srcId="{2253124B-B407-4954-BE11-2010588C39E9}" destId="{55E739BF-9B44-4549-8DFE-273FF26EB8E6}" srcOrd="2" destOrd="0" presId="urn:microsoft.com/office/officeart/2018/2/layout/IconVerticalSolidList"/>
    <dgm:cxn modelId="{A9EE0E3A-E9C6-4089-9156-5BF3049E4FE4}" type="presParOf" srcId="{55E739BF-9B44-4549-8DFE-273FF26EB8E6}" destId="{668B8766-B1D3-4C7D-B541-604B3E79E46C}" srcOrd="0" destOrd="0" presId="urn:microsoft.com/office/officeart/2018/2/layout/IconVerticalSolidList"/>
    <dgm:cxn modelId="{4C57148A-B4CA-43CC-A47F-82ED96F58AA2}" type="presParOf" srcId="{55E739BF-9B44-4549-8DFE-273FF26EB8E6}" destId="{3CC16988-17CB-4C35-BB89-4604659367EB}" srcOrd="1" destOrd="0" presId="urn:microsoft.com/office/officeart/2018/2/layout/IconVerticalSolidList"/>
    <dgm:cxn modelId="{5ACDDC24-AD54-4B61-B372-0D28DE889958}" type="presParOf" srcId="{55E739BF-9B44-4549-8DFE-273FF26EB8E6}" destId="{B0444999-0635-4413-8F58-F59EEB1102B8}" srcOrd="2" destOrd="0" presId="urn:microsoft.com/office/officeart/2018/2/layout/IconVerticalSolidList"/>
    <dgm:cxn modelId="{8F33533F-43BF-47E1-BB38-E7DF7966B84E}" type="presParOf" srcId="{55E739BF-9B44-4549-8DFE-273FF26EB8E6}" destId="{40E5286B-E719-4578-A1CF-B1E5F9B9CC75}" srcOrd="3" destOrd="0" presId="urn:microsoft.com/office/officeart/2018/2/layout/IconVerticalSolidList"/>
    <dgm:cxn modelId="{FA9A50CA-0874-4630-8DB5-A47CBC41FD5B}" type="presParOf" srcId="{2253124B-B407-4954-BE11-2010588C39E9}" destId="{E0240BE9-6632-48BB-AB17-93E514B2DC7C}" srcOrd="3" destOrd="0" presId="urn:microsoft.com/office/officeart/2018/2/layout/IconVerticalSolidList"/>
    <dgm:cxn modelId="{8878FD49-CB15-436D-837F-43F29CC92526}" type="presParOf" srcId="{2253124B-B407-4954-BE11-2010588C39E9}" destId="{EA3349BC-1B30-427F-BB1B-CED0A85C3AC8}" srcOrd="4" destOrd="0" presId="urn:microsoft.com/office/officeart/2018/2/layout/IconVerticalSolidList"/>
    <dgm:cxn modelId="{449BC754-6CF7-4D10-941A-F87ABAAAC65F}" type="presParOf" srcId="{EA3349BC-1B30-427F-BB1B-CED0A85C3AC8}" destId="{5139E9A0-9500-461E-94CE-EEEAAD3F5DEB}" srcOrd="0" destOrd="0" presId="urn:microsoft.com/office/officeart/2018/2/layout/IconVerticalSolidList"/>
    <dgm:cxn modelId="{5D348806-0125-430C-A548-9E16A0D09E8E}" type="presParOf" srcId="{EA3349BC-1B30-427F-BB1B-CED0A85C3AC8}" destId="{8935B764-1F2D-4441-B66B-60FDF6F3EEB6}" srcOrd="1" destOrd="0" presId="urn:microsoft.com/office/officeart/2018/2/layout/IconVerticalSolidList"/>
    <dgm:cxn modelId="{A8B086B5-EA0B-4657-A33A-36E56FAFC5A0}" type="presParOf" srcId="{EA3349BC-1B30-427F-BB1B-CED0A85C3AC8}" destId="{E612A793-1CC2-4A8F-AD24-CE404B9FCA96}" srcOrd="2" destOrd="0" presId="urn:microsoft.com/office/officeart/2018/2/layout/IconVerticalSolidList"/>
    <dgm:cxn modelId="{BC3FDCA9-77A3-4C2F-9DE6-6A7128BAF2AC}" type="presParOf" srcId="{EA3349BC-1B30-427F-BB1B-CED0A85C3AC8}" destId="{E32A793D-CB11-487E-8194-9A8358F5B357}" srcOrd="3" destOrd="0" presId="urn:microsoft.com/office/officeart/2018/2/layout/IconVerticalSolidList"/>
    <dgm:cxn modelId="{41B88CB2-6909-4CAB-B335-5730B340BA7D}" type="presParOf" srcId="{2253124B-B407-4954-BE11-2010588C39E9}" destId="{9B7BAB24-B04A-47C7-8484-C1159706BC0B}" srcOrd="5" destOrd="0" presId="urn:microsoft.com/office/officeart/2018/2/layout/IconVerticalSolidList"/>
    <dgm:cxn modelId="{27C86971-E78C-41E7-A1A5-8EE05535DBDC}" type="presParOf" srcId="{2253124B-B407-4954-BE11-2010588C39E9}" destId="{23222150-F9AC-4030-BFB1-853DB39E7AC8}" srcOrd="6" destOrd="0" presId="urn:microsoft.com/office/officeart/2018/2/layout/IconVerticalSolidList"/>
    <dgm:cxn modelId="{E7A407CE-287B-4836-8AA3-ADAB0E7EFAE0}" type="presParOf" srcId="{23222150-F9AC-4030-BFB1-853DB39E7AC8}" destId="{564AB9A8-99C5-4DF5-8449-E00615B90C03}" srcOrd="0" destOrd="0" presId="urn:microsoft.com/office/officeart/2018/2/layout/IconVerticalSolidList"/>
    <dgm:cxn modelId="{031D9CE6-036D-410F-8590-6B0B8E4AAA71}" type="presParOf" srcId="{23222150-F9AC-4030-BFB1-853DB39E7AC8}" destId="{0FD6E800-9E52-4A6D-A353-E34998DF7D50}" srcOrd="1" destOrd="0" presId="urn:microsoft.com/office/officeart/2018/2/layout/IconVerticalSolidList"/>
    <dgm:cxn modelId="{EB2AB55F-3F61-4F23-8476-C64692FC9510}" type="presParOf" srcId="{23222150-F9AC-4030-BFB1-853DB39E7AC8}" destId="{B11D0C78-9BFC-41C6-B1AE-6344760142F1}" srcOrd="2" destOrd="0" presId="urn:microsoft.com/office/officeart/2018/2/layout/IconVerticalSolidList"/>
    <dgm:cxn modelId="{5653F029-119C-4B46-AA05-E97A371E497C}" type="presParOf" srcId="{23222150-F9AC-4030-BFB1-853DB39E7AC8}" destId="{93F26AF0-44E4-4D6F-92B6-8A116C9BEC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4C5719-2EBB-4767-A53B-177C9950FF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4BE71DE-5B4B-4027-91E1-0E2359573AE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AU" sz="2100" dirty="0"/>
            <a:t>Decommissioning review initiated in October 2018</a:t>
          </a:r>
          <a:endParaRPr lang="en-US" sz="2100" dirty="0"/>
        </a:p>
      </dgm:t>
    </dgm:pt>
    <dgm:pt modelId="{14BFB1BF-482D-4FBA-A307-B13E3DB9979E}" type="parTrans" cxnId="{A74FFA28-4A4E-4909-A654-0B2E8B0B4479}">
      <dgm:prSet/>
      <dgm:spPr/>
      <dgm:t>
        <a:bodyPr/>
        <a:lstStyle/>
        <a:p>
          <a:endParaRPr lang="en-US"/>
        </a:p>
      </dgm:t>
    </dgm:pt>
    <dgm:pt modelId="{0E9AC2D1-7C2D-4EFA-A098-A6794F9C0B72}" type="sibTrans" cxnId="{A74FFA28-4A4E-4909-A654-0B2E8B0B4479}">
      <dgm:prSet/>
      <dgm:spPr/>
      <dgm:t>
        <a:bodyPr/>
        <a:lstStyle/>
        <a:p>
          <a:endParaRPr lang="en-US"/>
        </a:p>
      </dgm:t>
    </dgm:pt>
    <dgm:pt modelId="{8702BB8A-F5F7-4B6C-969F-19B4ECD0496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Focuses primarily on environmental and well integrity outcomes, and regulatory oversight</a:t>
          </a:r>
        </a:p>
      </dgm:t>
    </dgm:pt>
    <dgm:pt modelId="{7902175B-1ED4-4CD5-822D-EED8F38F53EF}" type="parTrans" cxnId="{8A9D2523-8AE0-46D3-A46C-FDA4373F42A5}">
      <dgm:prSet/>
      <dgm:spPr/>
      <dgm:t>
        <a:bodyPr/>
        <a:lstStyle/>
        <a:p>
          <a:endParaRPr lang="en-US"/>
        </a:p>
      </dgm:t>
    </dgm:pt>
    <dgm:pt modelId="{0F71DAA3-9582-485E-B027-0375A2C1BCBF}" type="sibTrans" cxnId="{8A9D2523-8AE0-46D3-A46C-FDA4373F42A5}">
      <dgm:prSet/>
      <dgm:spPr/>
      <dgm:t>
        <a:bodyPr/>
        <a:lstStyle/>
        <a:p>
          <a:endParaRPr lang="en-US"/>
        </a:p>
      </dgm:t>
    </dgm:pt>
    <dgm:pt modelId="{088DA8DE-9B90-44E9-86A2-4158385F9FA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Discussion paper comments received in January 2019</a:t>
          </a:r>
        </a:p>
      </dgm:t>
    </dgm:pt>
    <dgm:pt modelId="{3648BC45-4A0A-480C-B1F9-91909D10E8D2}" type="parTrans" cxnId="{786873D0-FA95-4B1E-AAC8-E26342A4C172}">
      <dgm:prSet/>
      <dgm:spPr/>
      <dgm:t>
        <a:bodyPr/>
        <a:lstStyle/>
        <a:p>
          <a:endParaRPr lang="en-US"/>
        </a:p>
      </dgm:t>
    </dgm:pt>
    <dgm:pt modelId="{B983AD6B-83F9-40ED-960D-4D01BAB3DC40}" type="sibTrans" cxnId="{786873D0-FA95-4B1E-AAC8-E26342A4C172}">
      <dgm:prSet/>
      <dgm:spPr/>
      <dgm:t>
        <a:bodyPr/>
        <a:lstStyle/>
        <a:p>
          <a:endParaRPr lang="en-US"/>
        </a:p>
      </dgm:t>
    </dgm:pt>
    <dgm:pt modelId="{1F104475-634F-4E42-81DB-C6681F5AFF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Policy Options paper expected to be released late 2019</a:t>
          </a:r>
        </a:p>
      </dgm:t>
    </dgm:pt>
    <dgm:pt modelId="{989363B6-C09D-49CB-8490-506CB6FD0CB0}" type="parTrans" cxnId="{C46E00C8-4E6F-4D30-B964-CFE16DDD0A49}">
      <dgm:prSet/>
      <dgm:spPr/>
      <dgm:t>
        <a:bodyPr/>
        <a:lstStyle/>
        <a:p>
          <a:endParaRPr lang="en-US"/>
        </a:p>
      </dgm:t>
    </dgm:pt>
    <dgm:pt modelId="{B182F1D7-8925-4AD6-B6A5-BE60EB8F410D}" type="sibTrans" cxnId="{C46E00C8-4E6F-4D30-B964-CFE16DDD0A49}">
      <dgm:prSet/>
      <dgm:spPr/>
      <dgm:t>
        <a:bodyPr/>
        <a:lstStyle/>
        <a:p>
          <a:endParaRPr lang="en-US"/>
        </a:p>
      </dgm:t>
    </dgm:pt>
    <dgm:pt modelId="{2253124B-B407-4954-BE11-2010588C39E9}" type="pres">
      <dgm:prSet presAssocID="{5C4C5719-2EBB-4767-A53B-177C9950FF13}" presName="root" presStyleCnt="0">
        <dgm:presLayoutVars>
          <dgm:dir/>
          <dgm:resizeHandles val="exact"/>
        </dgm:presLayoutVars>
      </dgm:prSet>
      <dgm:spPr/>
    </dgm:pt>
    <dgm:pt modelId="{44EE99F2-6D99-4E40-B631-51DA20CA0712}" type="pres">
      <dgm:prSet presAssocID="{64BE71DE-5B4B-4027-91E1-0E2359573AE6}" presName="compNode" presStyleCnt="0"/>
      <dgm:spPr/>
    </dgm:pt>
    <dgm:pt modelId="{E3F9581D-D61B-4401-85B2-4B395B0516C0}" type="pres">
      <dgm:prSet presAssocID="{64BE71DE-5B4B-4027-91E1-0E2359573AE6}" presName="bgRect" presStyleLbl="bgShp" presStyleIdx="0" presStyleCnt="4"/>
      <dgm:spPr/>
    </dgm:pt>
    <dgm:pt modelId="{4F1E2336-B841-4043-8872-60AE7CD45349}" type="pres">
      <dgm:prSet presAssocID="{64BE71DE-5B4B-4027-91E1-0E2359573AE6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2BE5D956-FC0C-42E8-A282-6B131635EB6D}" type="pres">
      <dgm:prSet presAssocID="{64BE71DE-5B4B-4027-91E1-0E2359573AE6}" presName="spaceRect" presStyleCnt="0"/>
      <dgm:spPr/>
    </dgm:pt>
    <dgm:pt modelId="{33DC15DD-019D-4643-9BFC-75C420738C4E}" type="pres">
      <dgm:prSet presAssocID="{64BE71DE-5B4B-4027-91E1-0E2359573AE6}" presName="parTx" presStyleLbl="revTx" presStyleIdx="0" presStyleCnt="4">
        <dgm:presLayoutVars>
          <dgm:chMax val="0"/>
          <dgm:chPref val="0"/>
        </dgm:presLayoutVars>
      </dgm:prSet>
      <dgm:spPr/>
    </dgm:pt>
    <dgm:pt modelId="{BFE70EA6-DB40-402A-8639-EFDC35E88F75}" type="pres">
      <dgm:prSet presAssocID="{0E9AC2D1-7C2D-4EFA-A098-A6794F9C0B72}" presName="sibTrans" presStyleCnt="0"/>
      <dgm:spPr/>
    </dgm:pt>
    <dgm:pt modelId="{55E739BF-9B44-4549-8DFE-273FF26EB8E6}" type="pres">
      <dgm:prSet presAssocID="{8702BB8A-F5F7-4B6C-969F-19B4ECD0496B}" presName="compNode" presStyleCnt="0"/>
      <dgm:spPr/>
    </dgm:pt>
    <dgm:pt modelId="{668B8766-B1D3-4C7D-B541-604B3E79E46C}" type="pres">
      <dgm:prSet presAssocID="{8702BB8A-F5F7-4B6C-969F-19B4ECD0496B}" presName="bgRect" presStyleLbl="bgShp" presStyleIdx="1" presStyleCnt="4" custLinFactNeighborX="-653" custLinFactNeighborY="1718"/>
      <dgm:spPr/>
    </dgm:pt>
    <dgm:pt modelId="{3CC16988-17CB-4C35-BB89-4604659367EB}" type="pres">
      <dgm:prSet presAssocID="{8702BB8A-F5F7-4B6C-969F-19B4ECD0496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0444999-0635-4413-8F58-F59EEB1102B8}" type="pres">
      <dgm:prSet presAssocID="{8702BB8A-F5F7-4B6C-969F-19B4ECD0496B}" presName="spaceRect" presStyleCnt="0"/>
      <dgm:spPr/>
    </dgm:pt>
    <dgm:pt modelId="{40E5286B-E719-4578-A1CF-B1E5F9B9CC75}" type="pres">
      <dgm:prSet presAssocID="{8702BB8A-F5F7-4B6C-969F-19B4ECD0496B}" presName="parTx" presStyleLbl="revTx" presStyleIdx="1" presStyleCnt="4">
        <dgm:presLayoutVars>
          <dgm:chMax val="0"/>
          <dgm:chPref val="0"/>
        </dgm:presLayoutVars>
      </dgm:prSet>
      <dgm:spPr/>
    </dgm:pt>
    <dgm:pt modelId="{E0240BE9-6632-48BB-AB17-93E514B2DC7C}" type="pres">
      <dgm:prSet presAssocID="{0F71DAA3-9582-485E-B027-0375A2C1BCBF}" presName="sibTrans" presStyleCnt="0"/>
      <dgm:spPr/>
    </dgm:pt>
    <dgm:pt modelId="{EA3349BC-1B30-427F-BB1B-CED0A85C3AC8}" type="pres">
      <dgm:prSet presAssocID="{088DA8DE-9B90-44E9-86A2-4158385F9FA0}" presName="compNode" presStyleCnt="0"/>
      <dgm:spPr/>
    </dgm:pt>
    <dgm:pt modelId="{5139E9A0-9500-461E-94CE-EEEAAD3F5DEB}" type="pres">
      <dgm:prSet presAssocID="{088DA8DE-9B90-44E9-86A2-4158385F9FA0}" presName="bgRect" presStyleLbl="bgShp" presStyleIdx="2" presStyleCnt="4"/>
      <dgm:spPr/>
    </dgm:pt>
    <dgm:pt modelId="{8935B764-1F2D-4441-B66B-60FDF6F3EEB6}" type="pres">
      <dgm:prSet presAssocID="{088DA8DE-9B90-44E9-86A2-4158385F9FA0}" presName="iconRect" presStyleLbl="node1" presStyleIdx="2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12A793-1CC2-4A8F-AD24-CE404B9FCA96}" type="pres">
      <dgm:prSet presAssocID="{088DA8DE-9B90-44E9-86A2-4158385F9FA0}" presName="spaceRect" presStyleCnt="0"/>
      <dgm:spPr/>
    </dgm:pt>
    <dgm:pt modelId="{E32A793D-CB11-487E-8194-9A8358F5B357}" type="pres">
      <dgm:prSet presAssocID="{088DA8DE-9B90-44E9-86A2-4158385F9FA0}" presName="parTx" presStyleLbl="revTx" presStyleIdx="2" presStyleCnt="4">
        <dgm:presLayoutVars>
          <dgm:chMax val="0"/>
          <dgm:chPref val="0"/>
        </dgm:presLayoutVars>
      </dgm:prSet>
      <dgm:spPr/>
    </dgm:pt>
    <dgm:pt modelId="{9B7BAB24-B04A-47C7-8484-C1159706BC0B}" type="pres">
      <dgm:prSet presAssocID="{B983AD6B-83F9-40ED-960D-4D01BAB3DC40}" presName="sibTrans" presStyleCnt="0"/>
      <dgm:spPr/>
    </dgm:pt>
    <dgm:pt modelId="{23222150-F9AC-4030-BFB1-853DB39E7AC8}" type="pres">
      <dgm:prSet presAssocID="{1F104475-634F-4E42-81DB-C6681F5AFF8F}" presName="compNode" presStyleCnt="0"/>
      <dgm:spPr/>
    </dgm:pt>
    <dgm:pt modelId="{564AB9A8-99C5-4DF5-8449-E00615B90C03}" type="pres">
      <dgm:prSet presAssocID="{1F104475-634F-4E42-81DB-C6681F5AFF8F}" presName="bgRect" presStyleLbl="bgShp" presStyleIdx="3" presStyleCnt="4" custLinFactNeighborX="764" custLinFactNeighborY="737"/>
      <dgm:spPr/>
    </dgm:pt>
    <dgm:pt modelId="{0FD6E800-9E52-4A6D-A353-E34998DF7D50}" type="pres">
      <dgm:prSet presAssocID="{1F104475-634F-4E42-81DB-C6681F5AFF8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11D0C78-9BFC-41C6-B1AE-6344760142F1}" type="pres">
      <dgm:prSet presAssocID="{1F104475-634F-4E42-81DB-C6681F5AFF8F}" presName="spaceRect" presStyleCnt="0"/>
      <dgm:spPr/>
    </dgm:pt>
    <dgm:pt modelId="{93F26AF0-44E4-4D6F-92B6-8A116C9BEC94}" type="pres">
      <dgm:prSet presAssocID="{1F104475-634F-4E42-81DB-C6681F5AFF8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4C92A10-D764-40ED-A210-32AD9F0D9B1B}" type="presOf" srcId="{5C4C5719-2EBB-4767-A53B-177C9950FF13}" destId="{2253124B-B407-4954-BE11-2010588C39E9}" srcOrd="0" destOrd="0" presId="urn:microsoft.com/office/officeart/2018/2/layout/IconVerticalSolidList"/>
    <dgm:cxn modelId="{AAC83711-B8E3-4E80-BEFE-3C03E412BB5D}" type="presOf" srcId="{8702BB8A-F5F7-4B6C-969F-19B4ECD0496B}" destId="{40E5286B-E719-4578-A1CF-B1E5F9B9CC75}" srcOrd="0" destOrd="0" presId="urn:microsoft.com/office/officeart/2018/2/layout/IconVerticalSolidList"/>
    <dgm:cxn modelId="{5665241D-648D-42D6-835E-4C0ADD6C5370}" type="presOf" srcId="{64BE71DE-5B4B-4027-91E1-0E2359573AE6}" destId="{33DC15DD-019D-4643-9BFC-75C420738C4E}" srcOrd="0" destOrd="0" presId="urn:microsoft.com/office/officeart/2018/2/layout/IconVerticalSolidList"/>
    <dgm:cxn modelId="{8A9D2523-8AE0-46D3-A46C-FDA4373F42A5}" srcId="{5C4C5719-2EBB-4767-A53B-177C9950FF13}" destId="{8702BB8A-F5F7-4B6C-969F-19B4ECD0496B}" srcOrd="1" destOrd="0" parTransId="{7902175B-1ED4-4CD5-822D-EED8F38F53EF}" sibTransId="{0F71DAA3-9582-485E-B027-0375A2C1BCBF}"/>
    <dgm:cxn modelId="{A74FFA28-4A4E-4909-A654-0B2E8B0B4479}" srcId="{5C4C5719-2EBB-4767-A53B-177C9950FF13}" destId="{64BE71DE-5B4B-4027-91E1-0E2359573AE6}" srcOrd="0" destOrd="0" parTransId="{14BFB1BF-482D-4FBA-A307-B13E3DB9979E}" sibTransId="{0E9AC2D1-7C2D-4EFA-A098-A6794F9C0B72}"/>
    <dgm:cxn modelId="{BD103E60-4E9C-40F1-894C-E4681A7FDB12}" type="presOf" srcId="{1F104475-634F-4E42-81DB-C6681F5AFF8F}" destId="{93F26AF0-44E4-4D6F-92B6-8A116C9BEC94}" srcOrd="0" destOrd="0" presId="urn:microsoft.com/office/officeart/2018/2/layout/IconVerticalSolidList"/>
    <dgm:cxn modelId="{9DAF75B6-B404-4BA6-87E1-16363EA1BDFE}" type="presOf" srcId="{088DA8DE-9B90-44E9-86A2-4158385F9FA0}" destId="{E32A793D-CB11-487E-8194-9A8358F5B357}" srcOrd="0" destOrd="0" presId="urn:microsoft.com/office/officeart/2018/2/layout/IconVerticalSolidList"/>
    <dgm:cxn modelId="{C46E00C8-4E6F-4D30-B964-CFE16DDD0A49}" srcId="{5C4C5719-2EBB-4767-A53B-177C9950FF13}" destId="{1F104475-634F-4E42-81DB-C6681F5AFF8F}" srcOrd="3" destOrd="0" parTransId="{989363B6-C09D-49CB-8490-506CB6FD0CB0}" sibTransId="{B182F1D7-8925-4AD6-B6A5-BE60EB8F410D}"/>
    <dgm:cxn modelId="{786873D0-FA95-4B1E-AAC8-E26342A4C172}" srcId="{5C4C5719-2EBB-4767-A53B-177C9950FF13}" destId="{088DA8DE-9B90-44E9-86A2-4158385F9FA0}" srcOrd="2" destOrd="0" parTransId="{3648BC45-4A0A-480C-B1F9-91909D10E8D2}" sibTransId="{B983AD6B-83F9-40ED-960D-4D01BAB3DC40}"/>
    <dgm:cxn modelId="{DC089999-47CB-4C83-B6FB-8EEE99D60DE1}" type="presParOf" srcId="{2253124B-B407-4954-BE11-2010588C39E9}" destId="{44EE99F2-6D99-4E40-B631-51DA20CA0712}" srcOrd="0" destOrd="0" presId="urn:microsoft.com/office/officeart/2018/2/layout/IconVerticalSolidList"/>
    <dgm:cxn modelId="{23ACD78D-6AC7-49BF-9BC4-E88EF6F2AE88}" type="presParOf" srcId="{44EE99F2-6D99-4E40-B631-51DA20CA0712}" destId="{E3F9581D-D61B-4401-85B2-4B395B0516C0}" srcOrd="0" destOrd="0" presId="urn:microsoft.com/office/officeart/2018/2/layout/IconVerticalSolidList"/>
    <dgm:cxn modelId="{E8294EE0-DC52-465A-8FB6-1D9F9A09911E}" type="presParOf" srcId="{44EE99F2-6D99-4E40-B631-51DA20CA0712}" destId="{4F1E2336-B841-4043-8872-60AE7CD45349}" srcOrd="1" destOrd="0" presId="urn:microsoft.com/office/officeart/2018/2/layout/IconVerticalSolidList"/>
    <dgm:cxn modelId="{74DE76AA-D0C3-4348-A608-F843CCD32C15}" type="presParOf" srcId="{44EE99F2-6D99-4E40-B631-51DA20CA0712}" destId="{2BE5D956-FC0C-42E8-A282-6B131635EB6D}" srcOrd="2" destOrd="0" presId="urn:microsoft.com/office/officeart/2018/2/layout/IconVerticalSolidList"/>
    <dgm:cxn modelId="{FE9B4455-4630-43A1-ACDE-D42C3D004DAE}" type="presParOf" srcId="{44EE99F2-6D99-4E40-B631-51DA20CA0712}" destId="{33DC15DD-019D-4643-9BFC-75C420738C4E}" srcOrd="3" destOrd="0" presId="urn:microsoft.com/office/officeart/2018/2/layout/IconVerticalSolidList"/>
    <dgm:cxn modelId="{CC40584A-5F00-425F-AD70-7E878460E9A3}" type="presParOf" srcId="{2253124B-B407-4954-BE11-2010588C39E9}" destId="{BFE70EA6-DB40-402A-8639-EFDC35E88F75}" srcOrd="1" destOrd="0" presId="urn:microsoft.com/office/officeart/2018/2/layout/IconVerticalSolidList"/>
    <dgm:cxn modelId="{1AF38C64-96C0-43F3-8FD7-EBEA8E107228}" type="presParOf" srcId="{2253124B-B407-4954-BE11-2010588C39E9}" destId="{55E739BF-9B44-4549-8DFE-273FF26EB8E6}" srcOrd="2" destOrd="0" presId="urn:microsoft.com/office/officeart/2018/2/layout/IconVerticalSolidList"/>
    <dgm:cxn modelId="{A9EE0E3A-E9C6-4089-9156-5BF3049E4FE4}" type="presParOf" srcId="{55E739BF-9B44-4549-8DFE-273FF26EB8E6}" destId="{668B8766-B1D3-4C7D-B541-604B3E79E46C}" srcOrd="0" destOrd="0" presId="urn:microsoft.com/office/officeart/2018/2/layout/IconVerticalSolidList"/>
    <dgm:cxn modelId="{4C57148A-B4CA-43CC-A47F-82ED96F58AA2}" type="presParOf" srcId="{55E739BF-9B44-4549-8DFE-273FF26EB8E6}" destId="{3CC16988-17CB-4C35-BB89-4604659367EB}" srcOrd="1" destOrd="0" presId="urn:microsoft.com/office/officeart/2018/2/layout/IconVerticalSolidList"/>
    <dgm:cxn modelId="{5ACDDC24-AD54-4B61-B372-0D28DE889958}" type="presParOf" srcId="{55E739BF-9B44-4549-8DFE-273FF26EB8E6}" destId="{B0444999-0635-4413-8F58-F59EEB1102B8}" srcOrd="2" destOrd="0" presId="urn:microsoft.com/office/officeart/2018/2/layout/IconVerticalSolidList"/>
    <dgm:cxn modelId="{8F33533F-43BF-47E1-BB38-E7DF7966B84E}" type="presParOf" srcId="{55E739BF-9B44-4549-8DFE-273FF26EB8E6}" destId="{40E5286B-E719-4578-A1CF-B1E5F9B9CC75}" srcOrd="3" destOrd="0" presId="urn:microsoft.com/office/officeart/2018/2/layout/IconVerticalSolidList"/>
    <dgm:cxn modelId="{FA9A50CA-0874-4630-8DB5-A47CBC41FD5B}" type="presParOf" srcId="{2253124B-B407-4954-BE11-2010588C39E9}" destId="{E0240BE9-6632-48BB-AB17-93E514B2DC7C}" srcOrd="3" destOrd="0" presId="urn:microsoft.com/office/officeart/2018/2/layout/IconVerticalSolidList"/>
    <dgm:cxn modelId="{8878FD49-CB15-436D-837F-43F29CC92526}" type="presParOf" srcId="{2253124B-B407-4954-BE11-2010588C39E9}" destId="{EA3349BC-1B30-427F-BB1B-CED0A85C3AC8}" srcOrd="4" destOrd="0" presId="urn:microsoft.com/office/officeart/2018/2/layout/IconVerticalSolidList"/>
    <dgm:cxn modelId="{449BC754-6CF7-4D10-941A-F87ABAAAC65F}" type="presParOf" srcId="{EA3349BC-1B30-427F-BB1B-CED0A85C3AC8}" destId="{5139E9A0-9500-461E-94CE-EEEAAD3F5DEB}" srcOrd="0" destOrd="0" presId="urn:microsoft.com/office/officeart/2018/2/layout/IconVerticalSolidList"/>
    <dgm:cxn modelId="{5D348806-0125-430C-A548-9E16A0D09E8E}" type="presParOf" srcId="{EA3349BC-1B30-427F-BB1B-CED0A85C3AC8}" destId="{8935B764-1F2D-4441-B66B-60FDF6F3EEB6}" srcOrd="1" destOrd="0" presId="urn:microsoft.com/office/officeart/2018/2/layout/IconVerticalSolidList"/>
    <dgm:cxn modelId="{A8B086B5-EA0B-4657-A33A-36E56FAFC5A0}" type="presParOf" srcId="{EA3349BC-1B30-427F-BB1B-CED0A85C3AC8}" destId="{E612A793-1CC2-4A8F-AD24-CE404B9FCA96}" srcOrd="2" destOrd="0" presId="urn:microsoft.com/office/officeart/2018/2/layout/IconVerticalSolidList"/>
    <dgm:cxn modelId="{BC3FDCA9-77A3-4C2F-9DE6-6A7128BAF2AC}" type="presParOf" srcId="{EA3349BC-1B30-427F-BB1B-CED0A85C3AC8}" destId="{E32A793D-CB11-487E-8194-9A8358F5B357}" srcOrd="3" destOrd="0" presId="urn:microsoft.com/office/officeart/2018/2/layout/IconVerticalSolidList"/>
    <dgm:cxn modelId="{41B88CB2-6909-4CAB-B335-5730B340BA7D}" type="presParOf" srcId="{2253124B-B407-4954-BE11-2010588C39E9}" destId="{9B7BAB24-B04A-47C7-8484-C1159706BC0B}" srcOrd="5" destOrd="0" presId="urn:microsoft.com/office/officeart/2018/2/layout/IconVerticalSolidList"/>
    <dgm:cxn modelId="{27C86971-E78C-41E7-A1A5-8EE05535DBDC}" type="presParOf" srcId="{2253124B-B407-4954-BE11-2010588C39E9}" destId="{23222150-F9AC-4030-BFB1-853DB39E7AC8}" srcOrd="6" destOrd="0" presId="urn:microsoft.com/office/officeart/2018/2/layout/IconVerticalSolidList"/>
    <dgm:cxn modelId="{E7A407CE-287B-4836-8AA3-ADAB0E7EFAE0}" type="presParOf" srcId="{23222150-F9AC-4030-BFB1-853DB39E7AC8}" destId="{564AB9A8-99C5-4DF5-8449-E00615B90C03}" srcOrd="0" destOrd="0" presId="urn:microsoft.com/office/officeart/2018/2/layout/IconVerticalSolidList"/>
    <dgm:cxn modelId="{031D9CE6-036D-410F-8590-6B0B8E4AAA71}" type="presParOf" srcId="{23222150-F9AC-4030-BFB1-853DB39E7AC8}" destId="{0FD6E800-9E52-4A6D-A353-E34998DF7D50}" srcOrd="1" destOrd="0" presId="urn:microsoft.com/office/officeart/2018/2/layout/IconVerticalSolidList"/>
    <dgm:cxn modelId="{EB2AB55F-3F61-4F23-8476-C64692FC9510}" type="presParOf" srcId="{23222150-F9AC-4030-BFB1-853DB39E7AC8}" destId="{B11D0C78-9BFC-41C6-B1AE-6344760142F1}" srcOrd="2" destOrd="0" presId="urn:microsoft.com/office/officeart/2018/2/layout/IconVerticalSolidList"/>
    <dgm:cxn modelId="{5653F029-119C-4B46-AA05-E97A371E497C}" type="presParOf" srcId="{23222150-F9AC-4030-BFB1-853DB39E7AC8}" destId="{93F26AF0-44E4-4D6F-92B6-8A116C9BEC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4C5719-2EBB-4767-A53B-177C9950FF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4BE71DE-5B4B-4027-91E1-0E2359573AE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AU" sz="2100" dirty="0"/>
            <a:t>Independent Science funded by Industry</a:t>
          </a:r>
          <a:endParaRPr lang="en-US" sz="2100" dirty="0"/>
        </a:p>
      </dgm:t>
    </dgm:pt>
    <dgm:pt modelId="{14BFB1BF-482D-4FBA-A307-B13E3DB9979E}" type="parTrans" cxnId="{A74FFA28-4A4E-4909-A654-0B2E8B0B4479}">
      <dgm:prSet/>
      <dgm:spPr/>
      <dgm:t>
        <a:bodyPr/>
        <a:lstStyle/>
        <a:p>
          <a:endParaRPr lang="en-US"/>
        </a:p>
      </dgm:t>
    </dgm:pt>
    <dgm:pt modelId="{0E9AC2D1-7C2D-4EFA-A098-A6794F9C0B72}" type="sibTrans" cxnId="{A74FFA28-4A4E-4909-A654-0B2E8B0B4479}">
      <dgm:prSet/>
      <dgm:spPr/>
      <dgm:t>
        <a:bodyPr/>
        <a:lstStyle/>
        <a:p>
          <a:endParaRPr lang="en-US"/>
        </a:p>
      </dgm:t>
    </dgm:pt>
    <dgm:pt modelId="{8702BB8A-F5F7-4B6C-969F-19B4ECD0496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AU" sz="2100" dirty="0"/>
            <a:t>Submissions closing 30</a:t>
          </a:r>
          <a:r>
            <a:rPr lang="en-AU" sz="2100" baseline="30000" dirty="0"/>
            <a:t>th</a:t>
          </a:r>
          <a:r>
            <a:rPr lang="en-AU" sz="2100" dirty="0"/>
            <a:t> September</a:t>
          </a:r>
        </a:p>
        <a:p>
          <a:pPr>
            <a:lnSpc>
              <a:spcPct val="100000"/>
            </a:lnSpc>
          </a:pPr>
          <a:r>
            <a:rPr lang="en-AU" sz="2100" dirty="0"/>
            <a:t>www.ndriaustralia.org</a:t>
          </a:r>
          <a:endParaRPr lang="en-US" sz="2100" dirty="0"/>
        </a:p>
      </dgm:t>
    </dgm:pt>
    <dgm:pt modelId="{7902175B-1ED4-4CD5-822D-EED8F38F53EF}" type="parTrans" cxnId="{8A9D2523-8AE0-46D3-A46C-FDA4373F42A5}">
      <dgm:prSet/>
      <dgm:spPr/>
      <dgm:t>
        <a:bodyPr/>
        <a:lstStyle/>
        <a:p>
          <a:endParaRPr lang="en-US"/>
        </a:p>
      </dgm:t>
    </dgm:pt>
    <dgm:pt modelId="{0F71DAA3-9582-485E-B027-0375A2C1BCBF}" type="sibTrans" cxnId="{8A9D2523-8AE0-46D3-A46C-FDA4373F42A5}">
      <dgm:prSet/>
      <dgm:spPr/>
      <dgm:t>
        <a:bodyPr/>
        <a:lstStyle/>
        <a:p>
          <a:endParaRPr lang="en-US"/>
        </a:p>
      </dgm:t>
    </dgm:pt>
    <dgm:pt modelId="{088DA8DE-9B90-44E9-86A2-4158385F9FA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Project awards expected in January 2020</a:t>
          </a:r>
        </a:p>
      </dgm:t>
    </dgm:pt>
    <dgm:pt modelId="{3648BC45-4A0A-480C-B1F9-91909D10E8D2}" type="parTrans" cxnId="{786873D0-FA95-4B1E-AAC8-E26342A4C172}">
      <dgm:prSet/>
      <dgm:spPr/>
      <dgm:t>
        <a:bodyPr/>
        <a:lstStyle/>
        <a:p>
          <a:endParaRPr lang="en-US"/>
        </a:p>
      </dgm:t>
    </dgm:pt>
    <dgm:pt modelId="{B983AD6B-83F9-40ED-960D-4D01BAB3DC40}" type="sibTrans" cxnId="{786873D0-FA95-4B1E-AAC8-E26342A4C172}">
      <dgm:prSet/>
      <dgm:spPr/>
      <dgm:t>
        <a:bodyPr/>
        <a:lstStyle/>
        <a:p>
          <a:endParaRPr lang="en-US"/>
        </a:p>
      </dgm:t>
    </dgm:pt>
    <dgm:pt modelId="{1F104475-634F-4E42-81DB-C6681F5AFF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Phase 2 would expect funding from other key stakeholders including Commonwealth</a:t>
          </a:r>
        </a:p>
      </dgm:t>
    </dgm:pt>
    <dgm:pt modelId="{989363B6-C09D-49CB-8490-506CB6FD0CB0}" type="parTrans" cxnId="{C46E00C8-4E6F-4D30-B964-CFE16DDD0A49}">
      <dgm:prSet/>
      <dgm:spPr/>
      <dgm:t>
        <a:bodyPr/>
        <a:lstStyle/>
        <a:p>
          <a:endParaRPr lang="en-US"/>
        </a:p>
      </dgm:t>
    </dgm:pt>
    <dgm:pt modelId="{B182F1D7-8925-4AD6-B6A5-BE60EB8F410D}" type="sibTrans" cxnId="{C46E00C8-4E6F-4D30-B964-CFE16DDD0A49}">
      <dgm:prSet/>
      <dgm:spPr/>
      <dgm:t>
        <a:bodyPr/>
        <a:lstStyle/>
        <a:p>
          <a:endParaRPr lang="en-US"/>
        </a:p>
      </dgm:t>
    </dgm:pt>
    <dgm:pt modelId="{2253124B-B407-4954-BE11-2010588C39E9}" type="pres">
      <dgm:prSet presAssocID="{5C4C5719-2EBB-4767-A53B-177C9950FF13}" presName="root" presStyleCnt="0">
        <dgm:presLayoutVars>
          <dgm:dir/>
          <dgm:resizeHandles val="exact"/>
        </dgm:presLayoutVars>
      </dgm:prSet>
      <dgm:spPr/>
    </dgm:pt>
    <dgm:pt modelId="{44EE99F2-6D99-4E40-B631-51DA20CA0712}" type="pres">
      <dgm:prSet presAssocID="{64BE71DE-5B4B-4027-91E1-0E2359573AE6}" presName="compNode" presStyleCnt="0"/>
      <dgm:spPr/>
    </dgm:pt>
    <dgm:pt modelId="{E3F9581D-D61B-4401-85B2-4B395B0516C0}" type="pres">
      <dgm:prSet presAssocID="{64BE71DE-5B4B-4027-91E1-0E2359573AE6}" presName="bgRect" presStyleLbl="bgShp" presStyleIdx="0" presStyleCnt="4"/>
      <dgm:spPr/>
    </dgm:pt>
    <dgm:pt modelId="{4F1E2336-B841-4043-8872-60AE7CD45349}" type="pres">
      <dgm:prSet presAssocID="{64BE71DE-5B4B-4027-91E1-0E2359573AE6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2BE5D956-FC0C-42E8-A282-6B131635EB6D}" type="pres">
      <dgm:prSet presAssocID="{64BE71DE-5B4B-4027-91E1-0E2359573AE6}" presName="spaceRect" presStyleCnt="0"/>
      <dgm:spPr/>
    </dgm:pt>
    <dgm:pt modelId="{33DC15DD-019D-4643-9BFC-75C420738C4E}" type="pres">
      <dgm:prSet presAssocID="{64BE71DE-5B4B-4027-91E1-0E2359573AE6}" presName="parTx" presStyleLbl="revTx" presStyleIdx="0" presStyleCnt="4">
        <dgm:presLayoutVars>
          <dgm:chMax val="0"/>
          <dgm:chPref val="0"/>
        </dgm:presLayoutVars>
      </dgm:prSet>
      <dgm:spPr/>
    </dgm:pt>
    <dgm:pt modelId="{BFE70EA6-DB40-402A-8639-EFDC35E88F75}" type="pres">
      <dgm:prSet presAssocID="{0E9AC2D1-7C2D-4EFA-A098-A6794F9C0B72}" presName="sibTrans" presStyleCnt="0"/>
      <dgm:spPr/>
    </dgm:pt>
    <dgm:pt modelId="{55E739BF-9B44-4549-8DFE-273FF26EB8E6}" type="pres">
      <dgm:prSet presAssocID="{8702BB8A-F5F7-4B6C-969F-19B4ECD0496B}" presName="compNode" presStyleCnt="0"/>
      <dgm:spPr/>
    </dgm:pt>
    <dgm:pt modelId="{668B8766-B1D3-4C7D-B541-604B3E79E46C}" type="pres">
      <dgm:prSet presAssocID="{8702BB8A-F5F7-4B6C-969F-19B4ECD0496B}" presName="bgRect" presStyleLbl="bgShp" presStyleIdx="1" presStyleCnt="4" custLinFactNeighborX="-653" custLinFactNeighborY="1718"/>
      <dgm:spPr/>
    </dgm:pt>
    <dgm:pt modelId="{3CC16988-17CB-4C35-BB89-4604659367EB}" type="pres">
      <dgm:prSet presAssocID="{8702BB8A-F5F7-4B6C-969F-19B4ECD0496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0444999-0635-4413-8F58-F59EEB1102B8}" type="pres">
      <dgm:prSet presAssocID="{8702BB8A-F5F7-4B6C-969F-19B4ECD0496B}" presName="spaceRect" presStyleCnt="0"/>
      <dgm:spPr/>
    </dgm:pt>
    <dgm:pt modelId="{40E5286B-E719-4578-A1CF-B1E5F9B9CC75}" type="pres">
      <dgm:prSet presAssocID="{8702BB8A-F5F7-4B6C-969F-19B4ECD0496B}" presName="parTx" presStyleLbl="revTx" presStyleIdx="1" presStyleCnt="4">
        <dgm:presLayoutVars>
          <dgm:chMax val="0"/>
          <dgm:chPref val="0"/>
        </dgm:presLayoutVars>
      </dgm:prSet>
      <dgm:spPr/>
    </dgm:pt>
    <dgm:pt modelId="{E0240BE9-6632-48BB-AB17-93E514B2DC7C}" type="pres">
      <dgm:prSet presAssocID="{0F71DAA3-9582-485E-B027-0375A2C1BCBF}" presName="sibTrans" presStyleCnt="0"/>
      <dgm:spPr/>
    </dgm:pt>
    <dgm:pt modelId="{EA3349BC-1B30-427F-BB1B-CED0A85C3AC8}" type="pres">
      <dgm:prSet presAssocID="{088DA8DE-9B90-44E9-86A2-4158385F9FA0}" presName="compNode" presStyleCnt="0"/>
      <dgm:spPr/>
    </dgm:pt>
    <dgm:pt modelId="{5139E9A0-9500-461E-94CE-EEEAAD3F5DEB}" type="pres">
      <dgm:prSet presAssocID="{088DA8DE-9B90-44E9-86A2-4158385F9FA0}" presName="bgRect" presStyleLbl="bgShp" presStyleIdx="2" presStyleCnt="4" custLinFactNeighborX="-5054" custLinFactNeighborY="8137"/>
      <dgm:spPr/>
    </dgm:pt>
    <dgm:pt modelId="{8935B764-1F2D-4441-B66B-60FDF6F3EEB6}" type="pres">
      <dgm:prSet presAssocID="{088DA8DE-9B90-44E9-86A2-4158385F9FA0}" presName="iconRect" presStyleLbl="node1" presStyleIdx="2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12A793-1CC2-4A8F-AD24-CE404B9FCA96}" type="pres">
      <dgm:prSet presAssocID="{088DA8DE-9B90-44E9-86A2-4158385F9FA0}" presName="spaceRect" presStyleCnt="0"/>
      <dgm:spPr/>
    </dgm:pt>
    <dgm:pt modelId="{E32A793D-CB11-487E-8194-9A8358F5B357}" type="pres">
      <dgm:prSet presAssocID="{088DA8DE-9B90-44E9-86A2-4158385F9FA0}" presName="parTx" presStyleLbl="revTx" presStyleIdx="2" presStyleCnt="4">
        <dgm:presLayoutVars>
          <dgm:chMax val="0"/>
          <dgm:chPref val="0"/>
        </dgm:presLayoutVars>
      </dgm:prSet>
      <dgm:spPr/>
    </dgm:pt>
    <dgm:pt modelId="{9B7BAB24-B04A-47C7-8484-C1159706BC0B}" type="pres">
      <dgm:prSet presAssocID="{B983AD6B-83F9-40ED-960D-4D01BAB3DC40}" presName="sibTrans" presStyleCnt="0"/>
      <dgm:spPr/>
    </dgm:pt>
    <dgm:pt modelId="{23222150-F9AC-4030-BFB1-853DB39E7AC8}" type="pres">
      <dgm:prSet presAssocID="{1F104475-634F-4E42-81DB-C6681F5AFF8F}" presName="compNode" presStyleCnt="0"/>
      <dgm:spPr/>
    </dgm:pt>
    <dgm:pt modelId="{564AB9A8-99C5-4DF5-8449-E00615B90C03}" type="pres">
      <dgm:prSet presAssocID="{1F104475-634F-4E42-81DB-C6681F5AFF8F}" presName="bgRect" presStyleLbl="bgShp" presStyleIdx="3" presStyleCnt="4" custLinFactNeighborX="764" custLinFactNeighborY="737"/>
      <dgm:spPr/>
    </dgm:pt>
    <dgm:pt modelId="{0FD6E800-9E52-4A6D-A353-E34998DF7D50}" type="pres">
      <dgm:prSet presAssocID="{1F104475-634F-4E42-81DB-C6681F5AFF8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11D0C78-9BFC-41C6-B1AE-6344760142F1}" type="pres">
      <dgm:prSet presAssocID="{1F104475-634F-4E42-81DB-C6681F5AFF8F}" presName="spaceRect" presStyleCnt="0"/>
      <dgm:spPr/>
    </dgm:pt>
    <dgm:pt modelId="{93F26AF0-44E4-4D6F-92B6-8A116C9BEC94}" type="pres">
      <dgm:prSet presAssocID="{1F104475-634F-4E42-81DB-C6681F5AFF8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4C92A10-D764-40ED-A210-32AD9F0D9B1B}" type="presOf" srcId="{5C4C5719-2EBB-4767-A53B-177C9950FF13}" destId="{2253124B-B407-4954-BE11-2010588C39E9}" srcOrd="0" destOrd="0" presId="urn:microsoft.com/office/officeart/2018/2/layout/IconVerticalSolidList"/>
    <dgm:cxn modelId="{AAC83711-B8E3-4E80-BEFE-3C03E412BB5D}" type="presOf" srcId="{8702BB8A-F5F7-4B6C-969F-19B4ECD0496B}" destId="{40E5286B-E719-4578-A1CF-B1E5F9B9CC75}" srcOrd="0" destOrd="0" presId="urn:microsoft.com/office/officeart/2018/2/layout/IconVerticalSolidList"/>
    <dgm:cxn modelId="{5665241D-648D-42D6-835E-4C0ADD6C5370}" type="presOf" srcId="{64BE71DE-5B4B-4027-91E1-0E2359573AE6}" destId="{33DC15DD-019D-4643-9BFC-75C420738C4E}" srcOrd="0" destOrd="0" presId="urn:microsoft.com/office/officeart/2018/2/layout/IconVerticalSolidList"/>
    <dgm:cxn modelId="{8A9D2523-8AE0-46D3-A46C-FDA4373F42A5}" srcId="{5C4C5719-2EBB-4767-A53B-177C9950FF13}" destId="{8702BB8A-F5F7-4B6C-969F-19B4ECD0496B}" srcOrd="1" destOrd="0" parTransId="{7902175B-1ED4-4CD5-822D-EED8F38F53EF}" sibTransId="{0F71DAA3-9582-485E-B027-0375A2C1BCBF}"/>
    <dgm:cxn modelId="{A74FFA28-4A4E-4909-A654-0B2E8B0B4479}" srcId="{5C4C5719-2EBB-4767-A53B-177C9950FF13}" destId="{64BE71DE-5B4B-4027-91E1-0E2359573AE6}" srcOrd="0" destOrd="0" parTransId="{14BFB1BF-482D-4FBA-A307-B13E3DB9979E}" sibTransId="{0E9AC2D1-7C2D-4EFA-A098-A6794F9C0B72}"/>
    <dgm:cxn modelId="{BD103E60-4E9C-40F1-894C-E4681A7FDB12}" type="presOf" srcId="{1F104475-634F-4E42-81DB-C6681F5AFF8F}" destId="{93F26AF0-44E4-4D6F-92B6-8A116C9BEC94}" srcOrd="0" destOrd="0" presId="urn:microsoft.com/office/officeart/2018/2/layout/IconVerticalSolidList"/>
    <dgm:cxn modelId="{9DAF75B6-B404-4BA6-87E1-16363EA1BDFE}" type="presOf" srcId="{088DA8DE-9B90-44E9-86A2-4158385F9FA0}" destId="{E32A793D-CB11-487E-8194-9A8358F5B357}" srcOrd="0" destOrd="0" presId="urn:microsoft.com/office/officeart/2018/2/layout/IconVerticalSolidList"/>
    <dgm:cxn modelId="{C46E00C8-4E6F-4D30-B964-CFE16DDD0A49}" srcId="{5C4C5719-2EBB-4767-A53B-177C9950FF13}" destId="{1F104475-634F-4E42-81DB-C6681F5AFF8F}" srcOrd="3" destOrd="0" parTransId="{989363B6-C09D-49CB-8490-506CB6FD0CB0}" sibTransId="{B182F1D7-8925-4AD6-B6A5-BE60EB8F410D}"/>
    <dgm:cxn modelId="{786873D0-FA95-4B1E-AAC8-E26342A4C172}" srcId="{5C4C5719-2EBB-4767-A53B-177C9950FF13}" destId="{088DA8DE-9B90-44E9-86A2-4158385F9FA0}" srcOrd="2" destOrd="0" parTransId="{3648BC45-4A0A-480C-B1F9-91909D10E8D2}" sibTransId="{B983AD6B-83F9-40ED-960D-4D01BAB3DC40}"/>
    <dgm:cxn modelId="{DC089999-47CB-4C83-B6FB-8EEE99D60DE1}" type="presParOf" srcId="{2253124B-B407-4954-BE11-2010588C39E9}" destId="{44EE99F2-6D99-4E40-B631-51DA20CA0712}" srcOrd="0" destOrd="0" presId="urn:microsoft.com/office/officeart/2018/2/layout/IconVerticalSolidList"/>
    <dgm:cxn modelId="{23ACD78D-6AC7-49BF-9BC4-E88EF6F2AE88}" type="presParOf" srcId="{44EE99F2-6D99-4E40-B631-51DA20CA0712}" destId="{E3F9581D-D61B-4401-85B2-4B395B0516C0}" srcOrd="0" destOrd="0" presId="urn:microsoft.com/office/officeart/2018/2/layout/IconVerticalSolidList"/>
    <dgm:cxn modelId="{E8294EE0-DC52-465A-8FB6-1D9F9A09911E}" type="presParOf" srcId="{44EE99F2-6D99-4E40-B631-51DA20CA0712}" destId="{4F1E2336-B841-4043-8872-60AE7CD45349}" srcOrd="1" destOrd="0" presId="urn:microsoft.com/office/officeart/2018/2/layout/IconVerticalSolidList"/>
    <dgm:cxn modelId="{74DE76AA-D0C3-4348-A608-F843CCD32C15}" type="presParOf" srcId="{44EE99F2-6D99-4E40-B631-51DA20CA0712}" destId="{2BE5D956-FC0C-42E8-A282-6B131635EB6D}" srcOrd="2" destOrd="0" presId="urn:microsoft.com/office/officeart/2018/2/layout/IconVerticalSolidList"/>
    <dgm:cxn modelId="{FE9B4455-4630-43A1-ACDE-D42C3D004DAE}" type="presParOf" srcId="{44EE99F2-6D99-4E40-B631-51DA20CA0712}" destId="{33DC15DD-019D-4643-9BFC-75C420738C4E}" srcOrd="3" destOrd="0" presId="urn:microsoft.com/office/officeart/2018/2/layout/IconVerticalSolidList"/>
    <dgm:cxn modelId="{CC40584A-5F00-425F-AD70-7E878460E9A3}" type="presParOf" srcId="{2253124B-B407-4954-BE11-2010588C39E9}" destId="{BFE70EA6-DB40-402A-8639-EFDC35E88F75}" srcOrd="1" destOrd="0" presId="urn:microsoft.com/office/officeart/2018/2/layout/IconVerticalSolidList"/>
    <dgm:cxn modelId="{1AF38C64-96C0-43F3-8FD7-EBEA8E107228}" type="presParOf" srcId="{2253124B-B407-4954-BE11-2010588C39E9}" destId="{55E739BF-9B44-4549-8DFE-273FF26EB8E6}" srcOrd="2" destOrd="0" presId="urn:microsoft.com/office/officeart/2018/2/layout/IconVerticalSolidList"/>
    <dgm:cxn modelId="{A9EE0E3A-E9C6-4089-9156-5BF3049E4FE4}" type="presParOf" srcId="{55E739BF-9B44-4549-8DFE-273FF26EB8E6}" destId="{668B8766-B1D3-4C7D-B541-604B3E79E46C}" srcOrd="0" destOrd="0" presId="urn:microsoft.com/office/officeart/2018/2/layout/IconVerticalSolidList"/>
    <dgm:cxn modelId="{4C57148A-B4CA-43CC-A47F-82ED96F58AA2}" type="presParOf" srcId="{55E739BF-9B44-4549-8DFE-273FF26EB8E6}" destId="{3CC16988-17CB-4C35-BB89-4604659367EB}" srcOrd="1" destOrd="0" presId="urn:microsoft.com/office/officeart/2018/2/layout/IconVerticalSolidList"/>
    <dgm:cxn modelId="{5ACDDC24-AD54-4B61-B372-0D28DE889958}" type="presParOf" srcId="{55E739BF-9B44-4549-8DFE-273FF26EB8E6}" destId="{B0444999-0635-4413-8F58-F59EEB1102B8}" srcOrd="2" destOrd="0" presId="urn:microsoft.com/office/officeart/2018/2/layout/IconVerticalSolidList"/>
    <dgm:cxn modelId="{8F33533F-43BF-47E1-BB38-E7DF7966B84E}" type="presParOf" srcId="{55E739BF-9B44-4549-8DFE-273FF26EB8E6}" destId="{40E5286B-E719-4578-A1CF-B1E5F9B9CC75}" srcOrd="3" destOrd="0" presId="urn:microsoft.com/office/officeart/2018/2/layout/IconVerticalSolidList"/>
    <dgm:cxn modelId="{FA9A50CA-0874-4630-8DB5-A47CBC41FD5B}" type="presParOf" srcId="{2253124B-B407-4954-BE11-2010588C39E9}" destId="{E0240BE9-6632-48BB-AB17-93E514B2DC7C}" srcOrd="3" destOrd="0" presId="urn:microsoft.com/office/officeart/2018/2/layout/IconVerticalSolidList"/>
    <dgm:cxn modelId="{8878FD49-CB15-436D-837F-43F29CC92526}" type="presParOf" srcId="{2253124B-B407-4954-BE11-2010588C39E9}" destId="{EA3349BC-1B30-427F-BB1B-CED0A85C3AC8}" srcOrd="4" destOrd="0" presId="urn:microsoft.com/office/officeart/2018/2/layout/IconVerticalSolidList"/>
    <dgm:cxn modelId="{449BC754-6CF7-4D10-941A-F87ABAAAC65F}" type="presParOf" srcId="{EA3349BC-1B30-427F-BB1B-CED0A85C3AC8}" destId="{5139E9A0-9500-461E-94CE-EEEAAD3F5DEB}" srcOrd="0" destOrd="0" presId="urn:microsoft.com/office/officeart/2018/2/layout/IconVerticalSolidList"/>
    <dgm:cxn modelId="{5D348806-0125-430C-A548-9E16A0D09E8E}" type="presParOf" srcId="{EA3349BC-1B30-427F-BB1B-CED0A85C3AC8}" destId="{8935B764-1F2D-4441-B66B-60FDF6F3EEB6}" srcOrd="1" destOrd="0" presId="urn:microsoft.com/office/officeart/2018/2/layout/IconVerticalSolidList"/>
    <dgm:cxn modelId="{A8B086B5-EA0B-4657-A33A-36E56FAFC5A0}" type="presParOf" srcId="{EA3349BC-1B30-427F-BB1B-CED0A85C3AC8}" destId="{E612A793-1CC2-4A8F-AD24-CE404B9FCA96}" srcOrd="2" destOrd="0" presId="urn:microsoft.com/office/officeart/2018/2/layout/IconVerticalSolidList"/>
    <dgm:cxn modelId="{BC3FDCA9-77A3-4C2F-9DE6-6A7128BAF2AC}" type="presParOf" srcId="{EA3349BC-1B30-427F-BB1B-CED0A85C3AC8}" destId="{E32A793D-CB11-487E-8194-9A8358F5B357}" srcOrd="3" destOrd="0" presId="urn:microsoft.com/office/officeart/2018/2/layout/IconVerticalSolidList"/>
    <dgm:cxn modelId="{41B88CB2-6909-4CAB-B335-5730B340BA7D}" type="presParOf" srcId="{2253124B-B407-4954-BE11-2010588C39E9}" destId="{9B7BAB24-B04A-47C7-8484-C1159706BC0B}" srcOrd="5" destOrd="0" presId="urn:microsoft.com/office/officeart/2018/2/layout/IconVerticalSolidList"/>
    <dgm:cxn modelId="{27C86971-E78C-41E7-A1A5-8EE05535DBDC}" type="presParOf" srcId="{2253124B-B407-4954-BE11-2010588C39E9}" destId="{23222150-F9AC-4030-BFB1-853DB39E7AC8}" srcOrd="6" destOrd="0" presId="urn:microsoft.com/office/officeart/2018/2/layout/IconVerticalSolidList"/>
    <dgm:cxn modelId="{E7A407CE-287B-4836-8AA3-ADAB0E7EFAE0}" type="presParOf" srcId="{23222150-F9AC-4030-BFB1-853DB39E7AC8}" destId="{564AB9A8-99C5-4DF5-8449-E00615B90C03}" srcOrd="0" destOrd="0" presId="urn:microsoft.com/office/officeart/2018/2/layout/IconVerticalSolidList"/>
    <dgm:cxn modelId="{031D9CE6-036D-410F-8590-6B0B8E4AAA71}" type="presParOf" srcId="{23222150-F9AC-4030-BFB1-853DB39E7AC8}" destId="{0FD6E800-9E52-4A6D-A353-E34998DF7D50}" srcOrd="1" destOrd="0" presId="urn:microsoft.com/office/officeart/2018/2/layout/IconVerticalSolidList"/>
    <dgm:cxn modelId="{EB2AB55F-3F61-4F23-8476-C64692FC9510}" type="presParOf" srcId="{23222150-F9AC-4030-BFB1-853DB39E7AC8}" destId="{B11D0C78-9BFC-41C6-B1AE-6344760142F1}" srcOrd="2" destOrd="0" presId="urn:microsoft.com/office/officeart/2018/2/layout/IconVerticalSolidList"/>
    <dgm:cxn modelId="{5653F029-119C-4B46-AA05-E97A371E497C}" type="presParOf" srcId="{23222150-F9AC-4030-BFB1-853DB39E7AC8}" destId="{93F26AF0-44E4-4D6F-92B6-8A116C9BEC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C4C5719-2EBB-4767-A53B-177C9950FF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4BE71DE-5B4B-4027-91E1-0E2359573AE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AU" sz="2100" dirty="0"/>
            <a:t>Legacy issues need addressing</a:t>
          </a:r>
          <a:endParaRPr lang="en-US" sz="2100" dirty="0"/>
        </a:p>
      </dgm:t>
    </dgm:pt>
    <dgm:pt modelId="{14BFB1BF-482D-4FBA-A307-B13E3DB9979E}" type="parTrans" cxnId="{A74FFA28-4A4E-4909-A654-0B2E8B0B4479}">
      <dgm:prSet/>
      <dgm:spPr/>
      <dgm:t>
        <a:bodyPr/>
        <a:lstStyle/>
        <a:p>
          <a:endParaRPr lang="en-US"/>
        </a:p>
      </dgm:t>
    </dgm:pt>
    <dgm:pt modelId="{0E9AC2D1-7C2D-4EFA-A098-A6794F9C0B72}" type="sibTrans" cxnId="{A74FFA28-4A4E-4909-A654-0B2E8B0B4479}">
      <dgm:prSet/>
      <dgm:spPr/>
      <dgm:t>
        <a:bodyPr/>
        <a:lstStyle/>
        <a:p>
          <a:endParaRPr lang="en-US"/>
        </a:p>
      </dgm:t>
    </dgm:pt>
    <dgm:pt modelId="{8702BB8A-F5F7-4B6C-969F-19B4ECD0496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Legislative reform: industry serious on getting best outcomes</a:t>
          </a:r>
        </a:p>
      </dgm:t>
    </dgm:pt>
    <dgm:pt modelId="{7902175B-1ED4-4CD5-822D-EED8F38F53EF}" type="parTrans" cxnId="{8A9D2523-8AE0-46D3-A46C-FDA4373F42A5}">
      <dgm:prSet/>
      <dgm:spPr/>
      <dgm:t>
        <a:bodyPr/>
        <a:lstStyle/>
        <a:p>
          <a:endParaRPr lang="en-US"/>
        </a:p>
      </dgm:t>
    </dgm:pt>
    <dgm:pt modelId="{0F71DAA3-9582-485E-B027-0375A2C1BCBF}" type="sibTrans" cxnId="{8A9D2523-8AE0-46D3-A46C-FDA4373F42A5}">
      <dgm:prSet/>
      <dgm:spPr/>
      <dgm:t>
        <a:bodyPr/>
        <a:lstStyle/>
        <a:p>
          <a:endParaRPr lang="en-US"/>
        </a:p>
      </dgm:t>
    </dgm:pt>
    <dgm:pt modelId="{088DA8DE-9B90-44E9-86A2-4158385F9FA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Numerous opportunities for learning from overseas</a:t>
          </a:r>
        </a:p>
      </dgm:t>
    </dgm:pt>
    <dgm:pt modelId="{3648BC45-4A0A-480C-B1F9-91909D10E8D2}" type="parTrans" cxnId="{786873D0-FA95-4B1E-AAC8-E26342A4C172}">
      <dgm:prSet/>
      <dgm:spPr/>
      <dgm:t>
        <a:bodyPr/>
        <a:lstStyle/>
        <a:p>
          <a:endParaRPr lang="en-US"/>
        </a:p>
      </dgm:t>
    </dgm:pt>
    <dgm:pt modelId="{B983AD6B-83F9-40ED-960D-4D01BAB3DC40}" type="sibTrans" cxnId="{786873D0-FA95-4B1E-AAC8-E26342A4C172}">
      <dgm:prSet/>
      <dgm:spPr/>
      <dgm:t>
        <a:bodyPr/>
        <a:lstStyle/>
        <a:p>
          <a:endParaRPr lang="en-US"/>
        </a:p>
      </dgm:t>
    </dgm:pt>
    <dgm:pt modelId="{1F104475-634F-4E42-81DB-C6681F5AFF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100" dirty="0"/>
            <a:t>More work to do</a:t>
          </a:r>
        </a:p>
      </dgm:t>
    </dgm:pt>
    <dgm:pt modelId="{989363B6-C09D-49CB-8490-506CB6FD0CB0}" type="parTrans" cxnId="{C46E00C8-4E6F-4D30-B964-CFE16DDD0A49}">
      <dgm:prSet/>
      <dgm:spPr/>
      <dgm:t>
        <a:bodyPr/>
        <a:lstStyle/>
        <a:p>
          <a:endParaRPr lang="en-US"/>
        </a:p>
      </dgm:t>
    </dgm:pt>
    <dgm:pt modelId="{B182F1D7-8925-4AD6-B6A5-BE60EB8F410D}" type="sibTrans" cxnId="{C46E00C8-4E6F-4D30-B964-CFE16DDD0A49}">
      <dgm:prSet/>
      <dgm:spPr/>
      <dgm:t>
        <a:bodyPr/>
        <a:lstStyle/>
        <a:p>
          <a:endParaRPr lang="en-US"/>
        </a:p>
      </dgm:t>
    </dgm:pt>
    <dgm:pt modelId="{2253124B-B407-4954-BE11-2010588C39E9}" type="pres">
      <dgm:prSet presAssocID="{5C4C5719-2EBB-4767-A53B-177C9950FF13}" presName="root" presStyleCnt="0">
        <dgm:presLayoutVars>
          <dgm:dir/>
          <dgm:resizeHandles val="exact"/>
        </dgm:presLayoutVars>
      </dgm:prSet>
      <dgm:spPr/>
    </dgm:pt>
    <dgm:pt modelId="{44EE99F2-6D99-4E40-B631-51DA20CA0712}" type="pres">
      <dgm:prSet presAssocID="{64BE71DE-5B4B-4027-91E1-0E2359573AE6}" presName="compNode" presStyleCnt="0"/>
      <dgm:spPr/>
    </dgm:pt>
    <dgm:pt modelId="{E3F9581D-D61B-4401-85B2-4B395B0516C0}" type="pres">
      <dgm:prSet presAssocID="{64BE71DE-5B4B-4027-91E1-0E2359573AE6}" presName="bgRect" presStyleLbl="bgShp" presStyleIdx="0" presStyleCnt="4"/>
      <dgm:spPr/>
    </dgm:pt>
    <dgm:pt modelId="{4F1E2336-B841-4043-8872-60AE7CD45349}" type="pres">
      <dgm:prSet presAssocID="{64BE71DE-5B4B-4027-91E1-0E2359573AE6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2BE5D956-FC0C-42E8-A282-6B131635EB6D}" type="pres">
      <dgm:prSet presAssocID="{64BE71DE-5B4B-4027-91E1-0E2359573AE6}" presName="spaceRect" presStyleCnt="0"/>
      <dgm:spPr/>
    </dgm:pt>
    <dgm:pt modelId="{33DC15DD-019D-4643-9BFC-75C420738C4E}" type="pres">
      <dgm:prSet presAssocID="{64BE71DE-5B4B-4027-91E1-0E2359573AE6}" presName="parTx" presStyleLbl="revTx" presStyleIdx="0" presStyleCnt="4">
        <dgm:presLayoutVars>
          <dgm:chMax val="0"/>
          <dgm:chPref val="0"/>
        </dgm:presLayoutVars>
      </dgm:prSet>
      <dgm:spPr/>
    </dgm:pt>
    <dgm:pt modelId="{BFE70EA6-DB40-402A-8639-EFDC35E88F75}" type="pres">
      <dgm:prSet presAssocID="{0E9AC2D1-7C2D-4EFA-A098-A6794F9C0B72}" presName="sibTrans" presStyleCnt="0"/>
      <dgm:spPr/>
    </dgm:pt>
    <dgm:pt modelId="{55E739BF-9B44-4549-8DFE-273FF26EB8E6}" type="pres">
      <dgm:prSet presAssocID="{8702BB8A-F5F7-4B6C-969F-19B4ECD0496B}" presName="compNode" presStyleCnt="0"/>
      <dgm:spPr/>
    </dgm:pt>
    <dgm:pt modelId="{668B8766-B1D3-4C7D-B541-604B3E79E46C}" type="pres">
      <dgm:prSet presAssocID="{8702BB8A-F5F7-4B6C-969F-19B4ECD0496B}" presName="bgRect" presStyleLbl="bgShp" presStyleIdx="1" presStyleCnt="4" custLinFactNeighborX="-653" custLinFactNeighborY="1718"/>
      <dgm:spPr/>
    </dgm:pt>
    <dgm:pt modelId="{3CC16988-17CB-4C35-BB89-4604659367EB}" type="pres">
      <dgm:prSet presAssocID="{8702BB8A-F5F7-4B6C-969F-19B4ECD0496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0444999-0635-4413-8F58-F59EEB1102B8}" type="pres">
      <dgm:prSet presAssocID="{8702BB8A-F5F7-4B6C-969F-19B4ECD0496B}" presName="spaceRect" presStyleCnt="0"/>
      <dgm:spPr/>
    </dgm:pt>
    <dgm:pt modelId="{40E5286B-E719-4578-A1CF-B1E5F9B9CC75}" type="pres">
      <dgm:prSet presAssocID="{8702BB8A-F5F7-4B6C-969F-19B4ECD0496B}" presName="parTx" presStyleLbl="revTx" presStyleIdx="1" presStyleCnt="4">
        <dgm:presLayoutVars>
          <dgm:chMax val="0"/>
          <dgm:chPref val="0"/>
        </dgm:presLayoutVars>
      </dgm:prSet>
      <dgm:spPr/>
    </dgm:pt>
    <dgm:pt modelId="{E0240BE9-6632-48BB-AB17-93E514B2DC7C}" type="pres">
      <dgm:prSet presAssocID="{0F71DAA3-9582-485E-B027-0375A2C1BCBF}" presName="sibTrans" presStyleCnt="0"/>
      <dgm:spPr/>
    </dgm:pt>
    <dgm:pt modelId="{EA3349BC-1B30-427F-BB1B-CED0A85C3AC8}" type="pres">
      <dgm:prSet presAssocID="{088DA8DE-9B90-44E9-86A2-4158385F9FA0}" presName="compNode" presStyleCnt="0"/>
      <dgm:spPr/>
    </dgm:pt>
    <dgm:pt modelId="{5139E9A0-9500-461E-94CE-EEEAAD3F5DEB}" type="pres">
      <dgm:prSet presAssocID="{088DA8DE-9B90-44E9-86A2-4158385F9FA0}" presName="bgRect" presStyleLbl="bgShp" presStyleIdx="2" presStyleCnt="4"/>
      <dgm:spPr/>
    </dgm:pt>
    <dgm:pt modelId="{8935B764-1F2D-4441-B66B-60FDF6F3EEB6}" type="pres">
      <dgm:prSet presAssocID="{088DA8DE-9B90-44E9-86A2-4158385F9FA0}" presName="iconRect" presStyleLbl="node1" presStyleIdx="2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12A793-1CC2-4A8F-AD24-CE404B9FCA96}" type="pres">
      <dgm:prSet presAssocID="{088DA8DE-9B90-44E9-86A2-4158385F9FA0}" presName="spaceRect" presStyleCnt="0"/>
      <dgm:spPr/>
    </dgm:pt>
    <dgm:pt modelId="{E32A793D-CB11-487E-8194-9A8358F5B357}" type="pres">
      <dgm:prSet presAssocID="{088DA8DE-9B90-44E9-86A2-4158385F9FA0}" presName="parTx" presStyleLbl="revTx" presStyleIdx="2" presStyleCnt="4">
        <dgm:presLayoutVars>
          <dgm:chMax val="0"/>
          <dgm:chPref val="0"/>
        </dgm:presLayoutVars>
      </dgm:prSet>
      <dgm:spPr/>
    </dgm:pt>
    <dgm:pt modelId="{9B7BAB24-B04A-47C7-8484-C1159706BC0B}" type="pres">
      <dgm:prSet presAssocID="{B983AD6B-83F9-40ED-960D-4D01BAB3DC40}" presName="sibTrans" presStyleCnt="0"/>
      <dgm:spPr/>
    </dgm:pt>
    <dgm:pt modelId="{23222150-F9AC-4030-BFB1-853DB39E7AC8}" type="pres">
      <dgm:prSet presAssocID="{1F104475-634F-4E42-81DB-C6681F5AFF8F}" presName="compNode" presStyleCnt="0"/>
      <dgm:spPr/>
    </dgm:pt>
    <dgm:pt modelId="{564AB9A8-99C5-4DF5-8449-E00615B90C03}" type="pres">
      <dgm:prSet presAssocID="{1F104475-634F-4E42-81DB-C6681F5AFF8F}" presName="bgRect" presStyleLbl="bgShp" presStyleIdx="3" presStyleCnt="4" custLinFactNeighborX="764" custLinFactNeighborY="737"/>
      <dgm:spPr/>
    </dgm:pt>
    <dgm:pt modelId="{0FD6E800-9E52-4A6D-A353-E34998DF7D50}" type="pres">
      <dgm:prSet presAssocID="{1F104475-634F-4E42-81DB-C6681F5AFF8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11D0C78-9BFC-41C6-B1AE-6344760142F1}" type="pres">
      <dgm:prSet presAssocID="{1F104475-634F-4E42-81DB-C6681F5AFF8F}" presName="spaceRect" presStyleCnt="0"/>
      <dgm:spPr/>
    </dgm:pt>
    <dgm:pt modelId="{93F26AF0-44E4-4D6F-92B6-8A116C9BEC94}" type="pres">
      <dgm:prSet presAssocID="{1F104475-634F-4E42-81DB-C6681F5AFF8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4C92A10-D764-40ED-A210-32AD9F0D9B1B}" type="presOf" srcId="{5C4C5719-2EBB-4767-A53B-177C9950FF13}" destId="{2253124B-B407-4954-BE11-2010588C39E9}" srcOrd="0" destOrd="0" presId="urn:microsoft.com/office/officeart/2018/2/layout/IconVerticalSolidList"/>
    <dgm:cxn modelId="{AAC83711-B8E3-4E80-BEFE-3C03E412BB5D}" type="presOf" srcId="{8702BB8A-F5F7-4B6C-969F-19B4ECD0496B}" destId="{40E5286B-E719-4578-A1CF-B1E5F9B9CC75}" srcOrd="0" destOrd="0" presId="urn:microsoft.com/office/officeart/2018/2/layout/IconVerticalSolidList"/>
    <dgm:cxn modelId="{5665241D-648D-42D6-835E-4C0ADD6C5370}" type="presOf" srcId="{64BE71DE-5B4B-4027-91E1-0E2359573AE6}" destId="{33DC15DD-019D-4643-9BFC-75C420738C4E}" srcOrd="0" destOrd="0" presId="urn:microsoft.com/office/officeart/2018/2/layout/IconVerticalSolidList"/>
    <dgm:cxn modelId="{8A9D2523-8AE0-46D3-A46C-FDA4373F42A5}" srcId="{5C4C5719-2EBB-4767-A53B-177C9950FF13}" destId="{8702BB8A-F5F7-4B6C-969F-19B4ECD0496B}" srcOrd="1" destOrd="0" parTransId="{7902175B-1ED4-4CD5-822D-EED8F38F53EF}" sibTransId="{0F71DAA3-9582-485E-B027-0375A2C1BCBF}"/>
    <dgm:cxn modelId="{A74FFA28-4A4E-4909-A654-0B2E8B0B4479}" srcId="{5C4C5719-2EBB-4767-A53B-177C9950FF13}" destId="{64BE71DE-5B4B-4027-91E1-0E2359573AE6}" srcOrd="0" destOrd="0" parTransId="{14BFB1BF-482D-4FBA-A307-B13E3DB9979E}" sibTransId="{0E9AC2D1-7C2D-4EFA-A098-A6794F9C0B72}"/>
    <dgm:cxn modelId="{BD103E60-4E9C-40F1-894C-E4681A7FDB12}" type="presOf" srcId="{1F104475-634F-4E42-81DB-C6681F5AFF8F}" destId="{93F26AF0-44E4-4D6F-92B6-8A116C9BEC94}" srcOrd="0" destOrd="0" presId="urn:microsoft.com/office/officeart/2018/2/layout/IconVerticalSolidList"/>
    <dgm:cxn modelId="{9DAF75B6-B404-4BA6-87E1-16363EA1BDFE}" type="presOf" srcId="{088DA8DE-9B90-44E9-86A2-4158385F9FA0}" destId="{E32A793D-CB11-487E-8194-9A8358F5B357}" srcOrd="0" destOrd="0" presId="urn:microsoft.com/office/officeart/2018/2/layout/IconVerticalSolidList"/>
    <dgm:cxn modelId="{C46E00C8-4E6F-4D30-B964-CFE16DDD0A49}" srcId="{5C4C5719-2EBB-4767-A53B-177C9950FF13}" destId="{1F104475-634F-4E42-81DB-C6681F5AFF8F}" srcOrd="3" destOrd="0" parTransId="{989363B6-C09D-49CB-8490-506CB6FD0CB0}" sibTransId="{B182F1D7-8925-4AD6-B6A5-BE60EB8F410D}"/>
    <dgm:cxn modelId="{786873D0-FA95-4B1E-AAC8-E26342A4C172}" srcId="{5C4C5719-2EBB-4767-A53B-177C9950FF13}" destId="{088DA8DE-9B90-44E9-86A2-4158385F9FA0}" srcOrd="2" destOrd="0" parTransId="{3648BC45-4A0A-480C-B1F9-91909D10E8D2}" sibTransId="{B983AD6B-83F9-40ED-960D-4D01BAB3DC40}"/>
    <dgm:cxn modelId="{DC089999-47CB-4C83-B6FB-8EEE99D60DE1}" type="presParOf" srcId="{2253124B-B407-4954-BE11-2010588C39E9}" destId="{44EE99F2-6D99-4E40-B631-51DA20CA0712}" srcOrd="0" destOrd="0" presId="urn:microsoft.com/office/officeart/2018/2/layout/IconVerticalSolidList"/>
    <dgm:cxn modelId="{23ACD78D-6AC7-49BF-9BC4-E88EF6F2AE88}" type="presParOf" srcId="{44EE99F2-6D99-4E40-B631-51DA20CA0712}" destId="{E3F9581D-D61B-4401-85B2-4B395B0516C0}" srcOrd="0" destOrd="0" presId="urn:microsoft.com/office/officeart/2018/2/layout/IconVerticalSolidList"/>
    <dgm:cxn modelId="{E8294EE0-DC52-465A-8FB6-1D9F9A09911E}" type="presParOf" srcId="{44EE99F2-6D99-4E40-B631-51DA20CA0712}" destId="{4F1E2336-B841-4043-8872-60AE7CD45349}" srcOrd="1" destOrd="0" presId="urn:microsoft.com/office/officeart/2018/2/layout/IconVerticalSolidList"/>
    <dgm:cxn modelId="{74DE76AA-D0C3-4348-A608-F843CCD32C15}" type="presParOf" srcId="{44EE99F2-6D99-4E40-B631-51DA20CA0712}" destId="{2BE5D956-FC0C-42E8-A282-6B131635EB6D}" srcOrd="2" destOrd="0" presId="urn:microsoft.com/office/officeart/2018/2/layout/IconVerticalSolidList"/>
    <dgm:cxn modelId="{FE9B4455-4630-43A1-ACDE-D42C3D004DAE}" type="presParOf" srcId="{44EE99F2-6D99-4E40-B631-51DA20CA0712}" destId="{33DC15DD-019D-4643-9BFC-75C420738C4E}" srcOrd="3" destOrd="0" presId="urn:microsoft.com/office/officeart/2018/2/layout/IconVerticalSolidList"/>
    <dgm:cxn modelId="{CC40584A-5F00-425F-AD70-7E878460E9A3}" type="presParOf" srcId="{2253124B-B407-4954-BE11-2010588C39E9}" destId="{BFE70EA6-DB40-402A-8639-EFDC35E88F75}" srcOrd="1" destOrd="0" presId="urn:microsoft.com/office/officeart/2018/2/layout/IconVerticalSolidList"/>
    <dgm:cxn modelId="{1AF38C64-96C0-43F3-8FD7-EBEA8E107228}" type="presParOf" srcId="{2253124B-B407-4954-BE11-2010588C39E9}" destId="{55E739BF-9B44-4549-8DFE-273FF26EB8E6}" srcOrd="2" destOrd="0" presId="urn:microsoft.com/office/officeart/2018/2/layout/IconVerticalSolidList"/>
    <dgm:cxn modelId="{A9EE0E3A-E9C6-4089-9156-5BF3049E4FE4}" type="presParOf" srcId="{55E739BF-9B44-4549-8DFE-273FF26EB8E6}" destId="{668B8766-B1D3-4C7D-B541-604B3E79E46C}" srcOrd="0" destOrd="0" presId="urn:microsoft.com/office/officeart/2018/2/layout/IconVerticalSolidList"/>
    <dgm:cxn modelId="{4C57148A-B4CA-43CC-A47F-82ED96F58AA2}" type="presParOf" srcId="{55E739BF-9B44-4549-8DFE-273FF26EB8E6}" destId="{3CC16988-17CB-4C35-BB89-4604659367EB}" srcOrd="1" destOrd="0" presId="urn:microsoft.com/office/officeart/2018/2/layout/IconVerticalSolidList"/>
    <dgm:cxn modelId="{5ACDDC24-AD54-4B61-B372-0D28DE889958}" type="presParOf" srcId="{55E739BF-9B44-4549-8DFE-273FF26EB8E6}" destId="{B0444999-0635-4413-8F58-F59EEB1102B8}" srcOrd="2" destOrd="0" presId="urn:microsoft.com/office/officeart/2018/2/layout/IconVerticalSolidList"/>
    <dgm:cxn modelId="{8F33533F-43BF-47E1-BB38-E7DF7966B84E}" type="presParOf" srcId="{55E739BF-9B44-4549-8DFE-273FF26EB8E6}" destId="{40E5286B-E719-4578-A1CF-B1E5F9B9CC75}" srcOrd="3" destOrd="0" presId="urn:microsoft.com/office/officeart/2018/2/layout/IconVerticalSolidList"/>
    <dgm:cxn modelId="{FA9A50CA-0874-4630-8DB5-A47CBC41FD5B}" type="presParOf" srcId="{2253124B-B407-4954-BE11-2010588C39E9}" destId="{E0240BE9-6632-48BB-AB17-93E514B2DC7C}" srcOrd="3" destOrd="0" presId="urn:microsoft.com/office/officeart/2018/2/layout/IconVerticalSolidList"/>
    <dgm:cxn modelId="{8878FD49-CB15-436D-837F-43F29CC92526}" type="presParOf" srcId="{2253124B-B407-4954-BE11-2010588C39E9}" destId="{EA3349BC-1B30-427F-BB1B-CED0A85C3AC8}" srcOrd="4" destOrd="0" presId="urn:microsoft.com/office/officeart/2018/2/layout/IconVerticalSolidList"/>
    <dgm:cxn modelId="{449BC754-6CF7-4D10-941A-F87ABAAAC65F}" type="presParOf" srcId="{EA3349BC-1B30-427F-BB1B-CED0A85C3AC8}" destId="{5139E9A0-9500-461E-94CE-EEEAAD3F5DEB}" srcOrd="0" destOrd="0" presId="urn:microsoft.com/office/officeart/2018/2/layout/IconVerticalSolidList"/>
    <dgm:cxn modelId="{5D348806-0125-430C-A548-9E16A0D09E8E}" type="presParOf" srcId="{EA3349BC-1B30-427F-BB1B-CED0A85C3AC8}" destId="{8935B764-1F2D-4441-B66B-60FDF6F3EEB6}" srcOrd="1" destOrd="0" presId="urn:microsoft.com/office/officeart/2018/2/layout/IconVerticalSolidList"/>
    <dgm:cxn modelId="{A8B086B5-EA0B-4657-A33A-36E56FAFC5A0}" type="presParOf" srcId="{EA3349BC-1B30-427F-BB1B-CED0A85C3AC8}" destId="{E612A793-1CC2-4A8F-AD24-CE404B9FCA96}" srcOrd="2" destOrd="0" presId="urn:microsoft.com/office/officeart/2018/2/layout/IconVerticalSolidList"/>
    <dgm:cxn modelId="{BC3FDCA9-77A3-4C2F-9DE6-6A7128BAF2AC}" type="presParOf" srcId="{EA3349BC-1B30-427F-BB1B-CED0A85C3AC8}" destId="{E32A793D-CB11-487E-8194-9A8358F5B357}" srcOrd="3" destOrd="0" presId="urn:microsoft.com/office/officeart/2018/2/layout/IconVerticalSolidList"/>
    <dgm:cxn modelId="{41B88CB2-6909-4CAB-B335-5730B340BA7D}" type="presParOf" srcId="{2253124B-B407-4954-BE11-2010588C39E9}" destId="{9B7BAB24-B04A-47C7-8484-C1159706BC0B}" srcOrd="5" destOrd="0" presId="urn:microsoft.com/office/officeart/2018/2/layout/IconVerticalSolidList"/>
    <dgm:cxn modelId="{27C86971-E78C-41E7-A1A5-8EE05535DBDC}" type="presParOf" srcId="{2253124B-B407-4954-BE11-2010588C39E9}" destId="{23222150-F9AC-4030-BFB1-853DB39E7AC8}" srcOrd="6" destOrd="0" presId="urn:microsoft.com/office/officeart/2018/2/layout/IconVerticalSolidList"/>
    <dgm:cxn modelId="{E7A407CE-287B-4836-8AA3-ADAB0E7EFAE0}" type="presParOf" srcId="{23222150-F9AC-4030-BFB1-853DB39E7AC8}" destId="{564AB9A8-99C5-4DF5-8449-E00615B90C03}" srcOrd="0" destOrd="0" presId="urn:microsoft.com/office/officeart/2018/2/layout/IconVerticalSolidList"/>
    <dgm:cxn modelId="{031D9CE6-036D-410F-8590-6B0B8E4AAA71}" type="presParOf" srcId="{23222150-F9AC-4030-BFB1-853DB39E7AC8}" destId="{0FD6E800-9E52-4A6D-A353-E34998DF7D50}" srcOrd="1" destOrd="0" presId="urn:microsoft.com/office/officeart/2018/2/layout/IconVerticalSolidList"/>
    <dgm:cxn modelId="{EB2AB55F-3F61-4F23-8476-C64692FC9510}" type="presParOf" srcId="{23222150-F9AC-4030-BFB1-853DB39E7AC8}" destId="{B11D0C78-9BFC-41C6-B1AE-6344760142F1}" srcOrd="2" destOrd="0" presId="urn:microsoft.com/office/officeart/2018/2/layout/IconVerticalSolidList"/>
    <dgm:cxn modelId="{5653F029-119C-4B46-AA05-E97A371E497C}" type="presParOf" srcId="{23222150-F9AC-4030-BFB1-853DB39E7AC8}" destId="{93F26AF0-44E4-4D6F-92B6-8A116C9BEC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9561B-7FF1-431D-83AD-2DBB2C5271F3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66C1C-0B9D-4794-89C2-A783C7BEAAA9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43EAB-14AB-4BB9-9A7C-15315E650F02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Decommissioning has already taken place in Australia</a:t>
          </a:r>
        </a:p>
      </dsp:txBody>
      <dsp:txXfrm>
        <a:off x="1429899" y="2442"/>
        <a:ext cx="5083704" cy="1238008"/>
      </dsp:txXfrm>
    </dsp:sp>
    <dsp:sp modelId="{F234CFFD-1374-4C3A-B280-04BD78413B36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38DCDF-1A54-4F6C-86B2-4B305634F67B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E78774-A0A3-4B84-BA95-DA88423869E5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Decommissioning of newer, larger facilities starting to enter planning phase</a:t>
          </a:r>
        </a:p>
      </dsp:txBody>
      <dsp:txXfrm>
        <a:off x="1429899" y="1549953"/>
        <a:ext cx="5083704" cy="1238008"/>
      </dsp:txXfrm>
    </dsp:sp>
    <dsp:sp modelId="{54ED65D2-033F-4B41-8033-673E4606427D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171EC-C1B7-4E45-BC0C-54207C0383CB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AA92A-43F3-4E58-B4F7-B81936F8147C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Globally, substantial decommissioning has already occurred, and as technical solutions have evolved, so have frameworks</a:t>
          </a:r>
        </a:p>
      </dsp:txBody>
      <dsp:txXfrm>
        <a:off x="1429899" y="3097464"/>
        <a:ext cx="5083704" cy="1238008"/>
      </dsp:txXfrm>
    </dsp:sp>
    <dsp:sp modelId="{A0BE600E-1626-4680-8F8C-BCCB2ACBF3BF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6C824-5476-4670-80FD-7718843284E4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290AB-4D2D-4358-A94F-0C2BCDD5079D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Consequently, there is an opportunity for Australia to learn from the experience of others.</a:t>
          </a:r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9581D-D61B-4401-85B2-4B395B0516C0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E2336-B841-4043-8872-60AE7CD45349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C15DD-019D-4643-9BFC-75C420738C4E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Industry guide on Decommissioning Planning, Finance and Liabilities developed</a:t>
          </a:r>
          <a:endParaRPr lang="en-US" sz="2100" kern="1200" dirty="0"/>
        </a:p>
      </dsp:txBody>
      <dsp:txXfrm>
        <a:off x="1429899" y="2442"/>
        <a:ext cx="5083704" cy="1238008"/>
      </dsp:txXfrm>
    </dsp:sp>
    <dsp:sp modelId="{668B8766-B1D3-4C7D-B541-604B3E79E46C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16988-17CB-4C35-BB89-4604659367EB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5286B-E719-4578-A1CF-B1E5F9B9CC75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Maximise late life field production</a:t>
          </a:r>
          <a:endParaRPr lang="en-US" sz="2100" kern="1200" dirty="0"/>
        </a:p>
      </dsp:txBody>
      <dsp:txXfrm>
        <a:off x="1429899" y="1549953"/>
        <a:ext cx="5083704" cy="1238008"/>
      </dsp:txXfrm>
    </dsp:sp>
    <dsp:sp modelId="{5139E9A0-9500-461E-94CE-EEEAAD3F5DEB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5B764-1F2D-4441-B66B-60FDF6F3EEB6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A793D-CB11-487E-8194-9A8358F5B357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Establish trigger points for decommissioning</a:t>
          </a:r>
          <a:endParaRPr lang="en-US" sz="2100" kern="1200" dirty="0"/>
        </a:p>
      </dsp:txBody>
      <dsp:txXfrm>
        <a:off x="1429899" y="3097464"/>
        <a:ext cx="5083704" cy="1238008"/>
      </dsp:txXfrm>
    </dsp:sp>
    <dsp:sp modelId="{564AB9A8-99C5-4DF5-8449-E00615B90C03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6E800-9E52-4A6D-A353-E34998DF7D50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26AF0-44E4-4D6F-92B6-8A116C9BEC94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Provide guidance on security values</a:t>
          </a:r>
          <a:endParaRPr lang="en-US" sz="2100" kern="1200" dirty="0"/>
        </a:p>
      </dsp:txBody>
      <dsp:txXfrm>
        <a:off x="1429899" y="4644974"/>
        <a:ext cx="5083704" cy="1238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9581D-D61B-4401-85B2-4B395B0516C0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E2336-B841-4043-8872-60AE7CD45349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C15DD-019D-4643-9BFC-75C420738C4E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 dirty="0"/>
            <a:t>Industry guide provides a number of options for financial security that aim to:</a:t>
          </a:r>
          <a:endParaRPr lang="en-US" sz="2200" kern="1200" dirty="0"/>
        </a:p>
      </dsp:txBody>
      <dsp:txXfrm>
        <a:off x="1429899" y="2442"/>
        <a:ext cx="5083704" cy="1238008"/>
      </dsp:txXfrm>
    </dsp:sp>
    <dsp:sp modelId="{668B8766-B1D3-4C7D-B541-604B3E79E46C}">
      <dsp:nvSpPr>
        <dsp:cNvPr id="0" name=""/>
        <dsp:cNvSpPr/>
      </dsp:nvSpPr>
      <dsp:spPr>
        <a:xfrm>
          <a:off x="0" y="157122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16988-17CB-4C35-BB89-4604659367EB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5286B-E719-4578-A1CF-B1E5F9B9CC75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Minimise the impact on existing cash flows</a:t>
          </a:r>
          <a:endParaRPr lang="en-US" sz="2200" kern="1200" dirty="0"/>
        </a:p>
      </dsp:txBody>
      <dsp:txXfrm>
        <a:off x="1429899" y="1549953"/>
        <a:ext cx="5083704" cy="1238008"/>
      </dsp:txXfrm>
    </dsp:sp>
    <dsp:sp modelId="{5139E9A0-9500-461E-94CE-EEEAAD3F5DEB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5B764-1F2D-4441-B66B-60FDF6F3EEB6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A793D-CB11-487E-8194-9A8358F5B357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Not impair the ability to fund future developments</a:t>
          </a:r>
          <a:endParaRPr lang="en-US" sz="2200" kern="1200" dirty="0"/>
        </a:p>
      </dsp:txBody>
      <dsp:txXfrm>
        <a:off x="1429899" y="3097464"/>
        <a:ext cx="5083704" cy="1238008"/>
      </dsp:txXfrm>
    </dsp:sp>
    <dsp:sp modelId="{564AB9A8-99C5-4DF5-8449-E00615B90C03}">
      <dsp:nvSpPr>
        <dsp:cNvPr id="0" name=""/>
        <dsp:cNvSpPr/>
      </dsp:nvSpPr>
      <dsp:spPr>
        <a:xfrm>
          <a:off x="0" y="4647417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6E800-9E52-4A6D-A353-E34998DF7D50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26AF0-44E4-4D6F-92B6-8A116C9BEC94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Allow flexibility and recognize the varying financial capacity of companies</a:t>
          </a:r>
          <a:endParaRPr lang="en-US" sz="2200" kern="1200" dirty="0"/>
        </a:p>
      </dsp:txBody>
      <dsp:txXfrm>
        <a:off x="1429899" y="4644974"/>
        <a:ext cx="5083704" cy="12380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9581D-D61B-4401-85B2-4B395B0516C0}">
      <dsp:nvSpPr>
        <dsp:cNvPr id="0" name=""/>
        <dsp:cNvSpPr/>
      </dsp:nvSpPr>
      <dsp:spPr>
        <a:xfrm>
          <a:off x="0" y="2442"/>
          <a:ext cx="6513603" cy="12004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E2336-B841-4043-8872-60AE7CD45349}">
      <dsp:nvSpPr>
        <dsp:cNvPr id="0" name=""/>
        <dsp:cNvSpPr/>
      </dsp:nvSpPr>
      <dsp:spPr>
        <a:xfrm>
          <a:off x="363149" y="272553"/>
          <a:ext cx="660271" cy="66027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C15DD-019D-4643-9BFC-75C420738C4E}">
      <dsp:nvSpPr>
        <dsp:cNvPr id="0" name=""/>
        <dsp:cNvSpPr/>
      </dsp:nvSpPr>
      <dsp:spPr>
        <a:xfrm>
          <a:off x="1386569" y="2442"/>
          <a:ext cx="5106400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Decommissioning review initiated in October 2018</a:t>
          </a:r>
          <a:endParaRPr lang="en-US" sz="2100" kern="1200" dirty="0"/>
        </a:p>
      </dsp:txBody>
      <dsp:txXfrm>
        <a:off x="1386569" y="2442"/>
        <a:ext cx="5106400" cy="1238008"/>
      </dsp:txXfrm>
    </dsp:sp>
    <dsp:sp modelId="{668B8766-B1D3-4C7D-B541-604B3E79E46C}">
      <dsp:nvSpPr>
        <dsp:cNvPr id="0" name=""/>
        <dsp:cNvSpPr/>
      </dsp:nvSpPr>
      <dsp:spPr>
        <a:xfrm>
          <a:off x="0" y="1570577"/>
          <a:ext cx="6513603" cy="12004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16988-17CB-4C35-BB89-4604659367EB}">
      <dsp:nvSpPr>
        <dsp:cNvPr id="0" name=""/>
        <dsp:cNvSpPr/>
      </dsp:nvSpPr>
      <dsp:spPr>
        <a:xfrm>
          <a:off x="363149" y="1820064"/>
          <a:ext cx="660271" cy="6602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5286B-E719-4578-A1CF-B1E5F9B9CC75}">
      <dsp:nvSpPr>
        <dsp:cNvPr id="0" name=""/>
        <dsp:cNvSpPr/>
      </dsp:nvSpPr>
      <dsp:spPr>
        <a:xfrm>
          <a:off x="1386569" y="1549953"/>
          <a:ext cx="5106400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Focuses primarily on environmental and well integrity outcomes, and regulatory oversight</a:t>
          </a:r>
        </a:p>
      </dsp:txBody>
      <dsp:txXfrm>
        <a:off x="1386569" y="1549953"/>
        <a:ext cx="5106400" cy="1238008"/>
      </dsp:txXfrm>
    </dsp:sp>
    <dsp:sp modelId="{5139E9A0-9500-461E-94CE-EEEAAD3F5DEB}">
      <dsp:nvSpPr>
        <dsp:cNvPr id="0" name=""/>
        <dsp:cNvSpPr/>
      </dsp:nvSpPr>
      <dsp:spPr>
        <a:xfrm>
          <a:off x="0" y="3097464"/>
          <a:ext cx="6513603" cy="12004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5B764-1F2D-4441-B66B-60FDF6F3EEB6}">
      <dsp:nvSpPr>
        <dsp:cNvPr id="0" name=""/>
        <dsp:cNvSpPr/>
      </dsp:nvSpPr>
      <dsp:spPr>
        <a:xfrm>
          <a:off x="363149" y="3367575"/>
          <a:ext cx="660271" cy="660271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A793D-CB11-487E-8194-9A8358F5B357}">
      <dsp:nvSpPr>
        <dsp:cNvPr id="0" name=""/>
        <dsp:cNvSpPr/>
      </dsp:nvSpPr>
      <dsp:spPr>
        <a:xfrm>
          <a:off x="1386569" y="3097464"/>
          <a:ext cx="5106400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Discussion paper comments received in January 2019</a:t>
          </a:r>
        </a:p>
      </dsp:txBody>
      <dsp:txXfrm>
        <a:off x="1386569" y="3097464"/>
        <a:ext cx="5106400" cy="1238008"/>
      </dsp:txXfrm>
    </dsp:sp>
    <dsp:sp modelId="{564AB9A8-99C5-4DF5-8449-E00615B90C03}">
      <dsp:nvSpPr>
        <dsp:cNvPr id="0" name=""/>
        <dsp:cNvSpPr/>
      </dsp:nvSpPr>
      <dsp:spPr>
        <a:xfrm>
          <a:off x="0" y="4653822"/>
          <a:ext cx="6513603" cy="12004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6E800-9E52-4A6D-A353-E34998DF7D50}">
      <dsp:nvSpPr>
        <dsp:cNvPr id="0" name=""/>
        <dsp:cNvSpPr/>
      </dsp:nvSpPr>
      <dsp:spPr>
        <a:xfrm>
          <a:off x="363149" y="4915085"/>
          <a:ext cx="660271" cy="660271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26AF0-44E4-4D6F-92B6-8A116C9BEC94}">
      <dsp:nvSpPr>
        <dsp:cNvPr id="0" name=""/>
        <dsp:cNvSpPr/>
      </dsp:nvSpPr>
      <dsp:spPr>
        <a:xfrm>
          <a:off x="1386569" y="4644974"/>
          <a:ext cx="5106400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Policy Options paper expected to be released late 2019</a:t>
          </a:r>
        </a:p>
      </dsp:txBody>
      <dsp:txXfrm>
        <a:off x="1386569" y="4644974"/>
        <a:ext cx="5106400" cy="1238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9581D-D61B-4401-85B2-4B395B0516C0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E2336-B841-4043-8872-60AE7CD45349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C15DD-019D-4643-9BFC-75C420738C4E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Independent Science funded by Industry</a:t>
          </a:r>
          <a:endParaRPr lang="en-US" sz="2100" kern="1200" dirty="0"/>
        </a:p>
      </dsp:txBody>
      <dsp:txXfrm>
        <a:off x="1429899" y="2442"/>
        <a:ext cx="5083704" cy="1238008"/>
      </dsp:txXfrm>
    </dsp:sp>
    <dsp:sp modelId="{668B8766-B1D3-4C7D-B541-604B3E79E46C}">
      <dsp:nvSpPr>
        <dsp:cNvPr id="0" name=""/>
        <dsp:cNvSpPr/>
      </dsp:nvSpPr>
      <dsp:spPr>
        <a:xfrm>
          <a:off x="0" y="157122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16988-17CB-4C35-BB89-4604659367EB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5286B-E719-4578-A1CF-B1E5F9B9CC75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Submissions closing 30</a:t>
          </a:r>
          <a:r>
            <a:rPr lang="en-AU" sz="2100" kern="1200" baseline="30000" dirty="0"/>
            <a:t>th</a:t>
          </a:r>
          <a:r>
            <a:rPr lang="en-AU" sz="2100" kern="1200" dirty="0"/>
            <a:t> September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www.ndriaustralia.org</a:t>
          </a:r>
          <a:endParaRPr lang="en-US" sz="2100" kern="1200" dirty="0"/>
        </a:p>
      </dsp:txBody>
      <dsp:txXfrm>
        <a:off x="1429899" y="1549953"/>
        <a:ext cx="5083704" cy="1238008"/>
      </dsp:txXfrm>
    </dsp:sp>
    <dsp:sp modelId="{5139E9A0-9500-461E-94CE-EEEAAD3F5DEB}">
      <dsp:nvSpPr>
        <dsp:cNvPr id="0" name=""/>
        <dsp:cNvSpPr/>
      </dsp:nvSpPr>
      <dsp:spPr>
        <a:xfrm>
          <a:off x="0" y="3198200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5B764-1F2D-4441-B66B-60FDF6F3EEB6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A793D-CB11-487E-8194-9A8358F5B357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Project awards expected in January 2020</a:t>
          </a:r>
        </a:p>
      </dsp:txBody>
      <dsp:txXfrm>
        <a:off x="1429899" y="3097464"/>
        <a:ext cx="5083704" cy="1238008"/>
      </dsp:txXfrm>
    </dsp:sp>
    <dsp:sp modelId="{564AB9A8-99C5-4DF5-8449-E00615B90C03}">
      <dsp:nvSpPr>
        <dsp:cNvPr id="0" name=""/>
        <dsp:cNvSpPr/>
      </dsp:nvSpPr>
      <dsp:spPr>
        <a:xfrm>
          <a:off x="0" y="4647417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6E800-9E52-4A6D-A353-E34998DF7D50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26AF0-44E4-4D6F-92B6-8A116C9BEC94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Phase 2 would expect funding from other key stakeholders including Commonwealth</a:t>
          </a:r>
        </a:p>
      </dsp:txBody>
      <dsp:txXfrm>
        <a:off x="1429899" y="4644974"/>
        <a:ext cx="5083704" cy="12380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9581D-D61B-4401-85B2-4B395B0516C0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E2336-B841-4043-8872-60AE7CD45349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C15DD-019D-4643-9BFC-75C420738C4E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Legacy issues need addressing</a:t>
          </a:r>
          <a:endParaRPr lang="en-US" sz="2100" kern="1200" dirty="0"/>
        </a:p>
      </dsp:txBody>
      <dsp:txXfrm>
        <a:off x="1429899" y="2442"/>
        <a:ext cx="5083704" cy="1238008"/>
      </dsp:txXfrm>
    </dsp:sp>
    <dsp:sp modelId="{668B8766-B1D3-4C7D-B541-604B3E79E46C}">
      <dsp:nvSpPr>
        <dsp:cNvPr id="0" name=""/>
        <dsp:cNvSpPr/>
      </dsp:nvSpPr>
      <dsp:spPr>
        <a:xfrm>
          <a:off x="0" y="157122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16988-17CB-4C35-BB89-4604659367EB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5286B-E719-4578-A1CF-B1E5F9B9CC75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Legislative reform: industry serious on getting best outcomes</a:t>
          </a:r>
        </a:p>
      </dsp:txBody>
      <dsp:txXfrm>
        <a:off x="1429899" y="1549953"/>
        <a:ext cx="5083704" cy="1238008"/>
      </dsp:txXfrm>
    </dsp:sp>
    <dsp:sp modelId="{5139E9A0-9500-461E-94CE-EEEAAD3F5DEB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5B764-1F2D-4441-B66B-60FDF6F3EEB6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A793D-CB11-487E-8194-9A8358F5B357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Numerous opportunities for learning from overseas</a:t>
          </a:r>
        </a:p>
      </dsp:txBody>
      <dsp:txXfrm>
        <a:off x="1429899" y="3097464"/>
        <a:ext cx="5083704" cy="1238008"/>
      </dsp:txXfrm>
    </dsp:sp>
    <dsp:sp modelId="{564AB9A8-99C5-4DF5-8449-E00615B90C03}">
      <dsp:nvSpPr>
        <dsp:cNvPr id="0" name=""/>
        <dsp:cNvSpPr/>
      </dsp:nvSpPr>
      <dsp:spPr>
        <a:xfrm>
          <a:off x="0" y="4647417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6E800-9E52-4A6D-A353-E34998DF7D50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26AF0-44E4-4D6F-92B6-8A116C9BEC94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More work to do</a:t>
          </a:r>
        </a:p>
      </dsp:txBody>
      <dsp:txXfrm>
        <a:off x="1429899" y="4644974"/>
        <a:ext cx="5083704" cy="12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44108-4D50-4DA8-8968-B14C95956DBC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1EAE6-2809-4B04-A5F9-4686D192A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6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46E5-428F-40C6-B9D7-4F5F8D2B6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0D13A6-1A27-45F3-96B4-7C50B2790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510EF-8B3C-44F1-95CE-AF28B4900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F07CC-B0A5-4112-BB9C-4242B702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5A778-0238-4C74-9A74-456B6AF3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059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D6F8-44A2-493E-B264-54CA0EB01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04611-657D-41F4-A8E4-431539392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1F6DA-3943-4E05-91CE-12210149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3AA20-5776-4504-9CC8-2241B77B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BD4D8-4E9C-449E-8C0B-F52E2EB0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413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D9FD2-E082-4389-848B-4890D1660F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27A97-24B2-4CC4-9023-01333AE78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F7740-0F03-4B29-8A83-F11D0DAD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93B-F10A-473E-9C44-F29B1E4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A1F51-8489-4006-B1E1-AD2B2A76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789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BCEF-C360-4677-AC26-006B6B613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3A93F-8FEE-468A-9F5B-75C5096B1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5CA87-2E14-4148-9624-C1659D0C5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CBDB9-AFC3-4B6B-86B8-A6CBE0FB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E5459-45F0-4399-B57F-B65BAAA5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458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3052-245D-40B4-AC37-D73FD7362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577C-5538-4EEA-917E-D838959E8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78B95-9FA0-4B39-9ECE-362D1FBA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BD6E1-D1AD-4E73-8551-35D101EF4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07B76-8AA1-4501-A251-5535BB3BC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588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EBBB-B37D-41C1-A854-EF9490C8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6A257-1A4E-49FE-A80D-516F4C0C9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40E5E-120D-4146-9EDF-4BC3D745A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A4585-5FBF-4520-BEA1-0A6C7A175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2D685-8C5A-4867-8A00-5FD7E1BC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C5DEA-1511-45DA-8525-576E4216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109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1753-CF7A-4452-8882-8AFD3EDE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45731-C37C-42BF-AE85-D6D4EA0EB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FC8A2-41D7-45C8-98DE-9488F7A3D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4DF7F-70D0-4E9D-8556-01E491C79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C8FC41-2090-46E2-9E7F-711605602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85D354-62F9-4E3B-9F54-879172683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99D215-CCC4-47BD-A1C3-8B2FCDC0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BE09F9-A769-44AC-B62D-4A38BF66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631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FC84-B8F3-479C-9772-AC254462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CD4F1-A260-4FEB-BB20-17B00324E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DBAE9-3A16-4C62-8B37-2493ACD7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5D523-2F25-4DCC-9717-DD88B1291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40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CA791-90EC-4740-976C-9AF5BBA27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94FD3A-B32A-46CE-BEDF-D3927262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6D91D-F7E9-48C1-8543-A3FBD96A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023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7181E-27C7-44ED-9D3C-BAC41042D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91CE1-168E-4449-8824-26457A53B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B2401-B25F-4CC5-AAF2-A978CF48B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BC230-C3E8-4EED-9073-39BDEB11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9BEA3-B33C-4776-B6FC-6C9797BB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25803-6E7C-49A2-9A89-719A5BA2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816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12CAD-D651-444F-B55E-C5526F47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061D54-3F85-4B2B-8C81-1E91BE96A1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2C951-2FB1-4AD5-B765-3E746A305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80BC0-9F40-45A4-85CC-54C4DA6F8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A9A09-40AE-4F22-BD2E-0647E2FA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600CB-38C6-467C-86FD-DD8A8220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577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79CE2-4BC9-4495-B4BA-C6317961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D6737-81D4-4D51-B6E2-50A31908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1C0F4-AAFE-44BE-B95E-2A9934350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25336-1F5E-4852-893B-729D7720365C}" type="datetimeFigureOut">
              <a:rPr lang="en-AU" smtClean="0"/>
              <a:t>12/09/2019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BB374-F51E-43F1-B1F4-1C6403097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86D8F-81BF-4450-90C0-D32AAE700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B1334-4702-4B23-9517-00F519734E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280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B558F58E-93BA-44A3-BCDA-585AFF2E4F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BA036-4CC6-4897-A715-C283EA94E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2671011"/>
            <a:ext cx="5257803" cy="2427120"/>
          </a:xfrm>
        </p:spPr>
        <p:txBody>
          <a:bodyPr anchor="t">
            <a:normAutofit/>
          </a:bodyPr>
          <a:lstStyle/>
          <a:p>
            <a:pPr algn="l"/>
            <a:r>
              <a:rPr lang="en-AU" sz="5600" dirty="0"/>
              <a:t>Decommissioning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84FFA-9E39-4B82-8F9B-0E3380967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320" y="330359"/>
            <a:ext cx="4758891" cy="1655762"/>
          </a:xfrm>
        </p:spPr>
        <p:txBody>
          <a:bodyPr anchor="b">
            <a:normAutofit/>
          </a:bodyPr>
          <a:lstStyle/>
          <a:p>
            <a:pPr algn="l"/>
            <a:endParaRPr lang="en-AU" dirty="0"/>
          </a:p>
          <a:p>
            <a:pPr algn="l"/>
            <a:r>
              <a:rPr lang="en-AU" dirty="0"/>
              <a:t>Bruce Lake – Vermilion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CD0BBC1-A7D4-445D-98AC-95A6A45D8E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1148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071F116-4E88-4096-A340-EFC09C2BC4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66" r="18589" b="-1"/>
          <a:stretch/>
        </p:blipFill>
        <p:spPr>
          <a:xfrm>
            <a:off x="5913124" y="10"/>
            <a:ext cx="6278877" cy="6857990"/>
          </a:xfrm>
          <a:custGeom>
            <a:avLst/>
            <a:gdLst>
              <a:gd name="connsiteX0" fmla="*/ 45571 w 6278877"/>
              <a:gd name="connsiteY0" fmla="*/ 0 h 6858000"/>
              <a:gd name="connsiteX1" fmla="*/ 6278877 w 6278877"/>
              <a:gd name="connsiteY1" fmla="*/ 0 h 6858000"/>
              <a:gd name="connsiteX2" fmla="*/ 6278877 w 6278877"/>
              <a:gd name="connsiteY2" fmla="*/ 6858000 h 6858000"/>
              <a:gd name="connsiteX3" fmla="*/ 3292307 w 6278877"/>
              <a:gd name="connsiteY3" fmla="*/ 6858000 h 6858000"/>
              <a:gd name="connsiteX4" fmla="*/ 3181525 w 6278877"/>
              <a:gd name="connsiteY4" fmla="*/ 6786980 h 6858000"/>
              <a:gd name="connsiteX5" fmla="*/ 0 w 6278877"/>
              <a:gd name="connsiteY5" fmla="*/ 803252 h 6858000"/>
              <a:gd name="connsiteX6" fmla="*/ 37255 w 6278877"/>
              <a:gd name="connsiteY6" fmla="*/ 654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9251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A3C4D-71F2-4065-B4CF-026DEEF1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AU" sz="3400" dirty="0">
                <a:solidFill>
                  <a:srgbClr val="FFFFFF"/>
                </a:solidFill>
              </a:rPr>
              <a:t>Decommissioning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98DB2F-553F-4617-AA62-1D572E83B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34409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85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A3C4D-71F2-4065-B4CF-026DEEF1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Decommissioning Planning, Finance &amp; Liabilities</a:t>
            </a:r>
            <a:endParaRPr lang="en-AU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863D3C-8745-43A4-8ABA-2D9E557CB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45083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380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A3C4D-71F2-4065-B4CF-026DEEF1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Decommissioning Planning, Finance &amp; Liabilities</a:t>
            </a:r>
            <a:endParaRPr lang="en-AU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863D3C-8745-43A4-8ABA-2D9E557CB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42368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637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A3C4D-71F2-4065-B4CF-026DEEF1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The Commonwealth Decommissioning Framework Review</a:t>
            </a:r>
            <a:endParaRPr lang="en-AU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863D3C-8745-43A4-8ABA-2D9E557CB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04758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5876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A3C4D-71F2-4065-B4CF-026DEEF1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NDRI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National Decommissioning Research Initiative</a:t>
            </a:r>
            <a:endParaRPr lang="en-AU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863D3C-8745-43A4-8ABA-2D9E557CB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65624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56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A3C4D-71F2-4065-B4CF-026DEEF1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Where to from here?</a:t>
            </a:r>
            <a:endParaRPr lang="en-AU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863D3C-8745-43A4-8ABA-2D9E557CB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62663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454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Decommissioning</vt:lpstr>
      <vt:lpstr>Decommissioning</vt:lpstr>
      <vt:lpstr>Decommissioning Planning, Finance &amp; Liabilities</vt:lpstr>
      <vt:lpstr>Decommissioning Planning, Finance &amp; Liabilities</vt:lpstr>
      <vt:lpstr>The Commonwealth Decommissioning Framework Review</vt:lpstr>
      <vt:lpstr>NDRI National Decommissioning Research Initiative</vt:lpstr>
      <vt:lpstr>Where to from here?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Petroleum Decommissioning</dc:title>
  <dc:creator>Jason Medd</dc:creator>
  <cp:lastModifiedBy>Dee Bacanovic</cp:lastModifiedBy>
  <cp:revision>9</cp:revision>
  <dcterms:created xsi:type="dcterms:W3CDTF">2019-09-09T02:28:28Z</dcterms:created>
  <dcterms:modified xsi:type="dcterms:W3CDTF">2019-09-12T07:49:07Z</dcterms:modified>
</cp:coreProperties>
</file>